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5CE8AD0C-FCFB-449A-AA11-47FECF698A3D}" type="datetimeFigureOut">
              <a:rPr lang="en-US" smtClean="0"/>
              <a:t>12/2/2022</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1BEC4BF9-7E08-486C-B8ED-34B0E6D1DAAD}"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30919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8AD0C-FCFB-449A-AA11-47FECF698A3D}"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C4BF9-7E08-486C-B8ED-34B0E6D1DAAD}" type="slidenum">
              <a:rPr lang="en-US" smtClean="0"/>
              <a:t>‹#›</a:t>
            </a:fld>
            <a:endParaRPr lang="en-US"/>
          </a:p>
        </p:txBody>
      </p:sp>
    </p:spTree>
    <p:extLst>
      <p:ext uri="{BB962C8B-B14F-4D97-AF65-F5344CB8AC3E}">
        <p14:creationId xmlns:p14="http://schemas.microsoft.com/office/powerpoint/2010/main" val="396240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8AD0C-FCFB-449A-AA11-47FECF698A3D}"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C4BF9-7E08-486C-B8ED-34B0E6D1DAAD}" type="slidenum">
              <a:rPr lang="en-US" smtClean="0"/>
              <a:t>‹#›</a:t>
            </a:fld>
            <a:endParaRPr lang="en-US"/>
          </a:p>
        </p:txBody>
      </p:sp>
    </p:spTree>
    <p:extLst>
      <p:ext uri="{BB962C8B-B14F-4D97-AF65-F5344CB8AC3E}">
        <p14:creationId xmlns:p14="http://schemas.microsoft.com/office/powerpoint/2010/main" val="102273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8AD0C-FCFB-449A-AA11-47FECF698A3D}"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C4BF9-7E08-486C-B8ED-34B0E6D1DAAD}" type="slidenum">
              <a:rPr lang="en-US" smtClean="0"/>
              <a:t>‹#›</a:t>
            </a:fld>
            <a:endParaRPr lang="en-US"/>
          </a:p>
        </p:txBody>
      </p:sp>
    </p:spTree>
    <p:extLst>
      <p:ext uri="{BB962C8B-B14F-4D97-AF65-F5344CB8AC3E}">
        <p14:creationId xmlns:p14="http://schemas.microsoft.com/office/powerpoint/2010/main" val="46369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E8AD0C-FCFB-449A-AA11-47FECF698A3D}"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C4BF9-7E08-486C-B8ED-34B0E6D1DAAD}"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364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E8AD0C-FCFB-449A-AA11-47FECF698A3D}"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C4BF9-7E08-486C-B8ED-34B0E6D1DAAD}" type="slidenum">
              <a:rPr lang="en-US" smtClean="0"/>
              <a:t>‹#›</a:t>
            </a:fld>
            <a:endParaRPr lang="en-US"/>
          </a:p>
        </p:txBody>
      </p:sp>
    </p:spTree>
    <p:extLst>
      <p:ext uri="{BB962C8B-B14F-4D97-AF65-F5344CB8AC3E}">
        <p14:creationId xmlns:p14="http://schemas.microsoft.com/office/powerpoint/2010/main" val="54992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E8AD0C-FCFB-449A-AA11-47FECF698A3D}"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EC4BF9-7E08-486C-B8ED-34B0E6D1DAAD}" type="slidenum">
              <a:rPr lang="en-US" smtClean="0"/>
              <a:t>‹#›</a:t>
            </a:fld>
            <a:endParaRPr lang="en-US"/>
          </a:p>
        </p:txBody>
      </p:sp>
    </p:spTree>
    <p:extLst>
      <p:ext uri="{BB962C8B-B14F-4D97-AF65-F5344CB8AC3E}">
        <p14:creationId xmlns:p14="http://schemas.microsoft.com/office/powerpoint/2010/main" val="3104800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E8AD0C-FCFB-449A-AA11-47FECF698A3D}"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EC4BF9-7E08-486C-B8ED-34B0E6D1DAAD}" type="slidenum">
              <a:rPr lang="en-US" smtClean="0"/>
              <a:t>‹#›</a:t>
            </a:fld>
            <a:endParaRPr lang="en-US"/>
          </a:p>
        </p:txBody>
      </p:sp>
    </p:spTree>
    <p:extLst>
      <p:ext uri="{BB962C8B-B14F-4D97-AF65-F5344CB8AC3E}">
        <p14:creationId xmlns:p14="http://schemas.microsoft.com/office/powerpoint/2010/main" val="400543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8AD0C-FCFB-449A-AA11-47FECF698A3D}"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EC4BF9-7E08-486C-B8ED-34B0E6D1DAAD}" type="slidenum">
              <a:rPr lang="en-US" smtClean="0"/>
              <a:t>‹#›</a:t>
            </a:fld>
            <a:endParaRPr lang="en-US"/>
          </a:p>
        </p:txBody>
      </p:sp>
    </p:spTree>
    <p:extLst>
      <p:ext uri="{BB962C8B-B14F-4D97-AF65-F5344CB8AC3E}">
        <p14:creationId xmlns:p14="http://schemas.microsoft.com/office/powerpoint/2010/main" val="384572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E8AD0C-FCFB-449A-AA11-47FECF698A3D}"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C4BF9-7E08-486C-B8ED-34B0E6D1DAAD}" type="slidenum">
              <a:rPr lang="en-US" smtClean="0"/>
              <a:t>‹#›</a:t>
            </a:fld>
            <a:endParaRPr lang="en-US"/>
          </a:p>
        </p:txBody>
      </p:sp>
    </p:spTree>
    <p:extLst>
      <p:ext uri="{BB962C8B-B14F-4D97-AF65-F5344CB8AC3E}">
        <p14:creationId xmlns:p14="http://schemas.microsoft.com/office/powerpoint/2010/main" val="130679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E8AD0C-FCFB-449A-AA11-47FECF698A3D}"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C4BF9-7E08-486C-B8ED-34B0E6D1DAAD}" type="slidenum">
              <a:rPr lang="en-US" smtClean="0"/>
              <a:t>‹#›</a:t>
            </a:fld>
            <a:endParaRPr lang="en-US"/>
          </a:p>
        </p:txBody>
      </p:sp>
    </p:spTree>
    <p:extLst>
      <p:ext uri="{BB962C8B-B14F-4D97-AF65-F5344CB8AC3E}">
        <p14:creationId xmlns:p14="http://schemas.microsoft.com/office/powerpoint/2010/main" val="153904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5CE8AD0C-FCFB-449A-AA11-47FECF698A3D}" type="datetimeFigureOut">
              <a:rPr lang="en-US" smtClean="0"/>
              <a:t>12/2/2022</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1BEC4BF9-7E08-486C-B8ED-34B0E6D1DAAD}" type="slidenum">
              <a:rPr lang="en-US" smtClean="0"/>
              <a:t>‹#›</a:t>
            </a:fld>
            <a:endParaRPr lang="en-US"/>
          </a:p>
        </p:txBody>
      </p:sp>
    </p:spTree>
    <p:extLst>
      <p:ext uri="{BB962C8B-B14F-4D97-AF65-F5344CB8AC3E}">
        <p14:creationId xmlns:p14="http://schemas.microsoft.com/office/powerpoint/2010/main" val="2833045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esciclopedia.org/wiki/Forrest_Gump"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ragicomico.it/corri-forrest-corri/"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cinedeescritor.blogspot.com/2018/02/libro-versus-pelicula-forrest-gump-winston-groom-robert-zemeckis.html"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armasycine.blogspot.com/2013/07/forrest-gump.html"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moviefeelgood.blogspot.com/2013/01/forrest-gump_29.html"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theevilmonkeysrecords.blogspot.com/2012/01/redgum-i-was-only-19-walk-in-light.html" TargetMode="External"/><Relationship Id="rId7" Type="http://schemas.openxmlformats.org/officeDocument/2006/relationships/hyperlink" Target="https://moviefeelgood.blogspot.com/2013/01/forrest-gump_29.html"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ussporthistory.com/2016/06/12/review-of-walking-on-the-wild-side/"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www.tomaprimera.es/2014/09/10/musica-de-pelicula-forrest-gump-ii/"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2735-1177-4BD9-ADB7-A20F5D13DE63}"/>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Forrest Gump</a:t>
            </a:r>
          </a:p>
        </p:txBody>
      </p:sp>
      <p:sp>
        <p:nvSpPr>
          <p:cNvPr id="3" name="Subtitle 2">
            <a:extLst>
              <a:ext uri="{FF2B5EF4-FFF2-40B4-BE49-F238E27FC236}">
                <a16:creationId xmlns:a16="http://schemas.microsoft.com/office/drawing/2014/main" id="{813A6C1D-DA9D-40E9-9149-4BCE1D6A0EE4}"/>
              </a:ext>
            </a:extLst>
          </p:cNvPr>
          <p:cNvSpPr>
            <a:spLocks noGrp="1"/>
          </p:cNvSpPr>
          <p:nvPr>
            <p:ph type="subTitle" idx="1"/>
          </p:nvPr>
        </p:nvSpPr>
        <p:spPr/>
        <p:txBody>
          <a:bodyPr/>
          <a:lstStyle/>
          <a:p>
            <a:r>
              <a:rPr lang="en-US" dirty="0">
                <a:latin typeface="Calibri" panose="020F0502020204030204" pitchFamily="34" charset="0"/>
                <a:cs typeface="Calibri" panose="020F0502020204030204" pitchFamily="34" charset="0"/>
              </a:rPr>
              <a:t>By: Adam Nemeh 6D</a:t>
            </a:r>
          </a:p>
        </p:txBody>
      </p:sp>
      <p:pic>
        <p:nvPicPr>
          <p:cNvPr id="4" name="Picture 3">
            <a:extLst>
              <a:ext uri="{FF2B5EF4-FFF2-40B4-BE49-F238E27FC236}">
                <a16:creationId xmlns:a16="http://schemas.microsoft.com/office/drawing/2014/main" id="{E1E9D5CF-258F-406F-ACF4-8EC7F7ACF7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64839" y="257656"/>
            <a:ext cx="4445000" cy="6350000"/>
          </a:xfrm>
          <a:prstGeom prst="rect">
            <a:avLst/>
          </a:prstGeom>
        </p:spPr>
      </p:pic>
    </p:spTree>
    <p:extLst>
      <p:ext uri="{BB962C8B-B14F-4D97-AF65-F5344CB8AC3E}">
        <p14:creationId xmlns:p14="http://schemas.microsoft.com/office/powerpoint/2010/main" val="333698039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1988-01F3-4F80-B99A-1C11252A667F}"/>
              </a:ext>
            </a:extLst>
          </p:cNvPr>
          <p:cNvSpPr>
            <a:spLocks noGrp="1"/>
          </p:cNvSpPr>
          <p:nvPr>
            <p:ph type="title"/>
          </p:nvPr>
        </p:nvSpPr>
        <p:spPr>
          <a:xfrm>
            <a:off x="768626" y="365760"/>
            <a:ext cx="10185886" cy="1325562"/>
          </a:xfrm>
        </p:spPr>
        <p:txBody>
          <a:bodyPr/>
          <a:lstStyle/>
          <a:p>
            <a:r>
              <a:rPr lang="en-US" dirty="0">
                <a:solidFill>
                  <a:schemeClr val="bg1"/>
                </a:solidFill>
                <a:latin typeface="Calibri" panose="020F0502020204030204" pitchFamily="34" charset="0"/>
                <a:cs typeface="Calibri" panose="020F0502020204030204" pitchFamily="34" charset="0"/>
              </a:rPr>
              <a:t>WHO IS FORREST GUMP?</a:t>
            </a:r>
          </a:p>
        </p:txBody>
      </p:sp>
      <p:sp>
        <p:nvSpPr>
          <p:cNvPr id="3" name="Content Placeholder 2">
            <a:extLst>
              <a:ext uri="{FF2B5EF4-FFF2-40B4-BE49-F238E27FC236}">
                <a16:creationId xmlns:a16="http://schemas.microsoft.com/office/drawing/2014/main" id="{D2C2A274-C702-498B-A491-142DBDA417DD}"/>
              </a:ext>
            </a:extLst>
          </p:cNvPr>
          <p:cNvSpPr>
            <a:spLocks noGrp="1"/>
          </p:cNvSpPr>
          <p:nvPr>
            <p:ph idx="1"/>
          </p:nvPr>
        </p:nvSpPr>
        <p:spPr>
          <a:xfrm>
            <a:off x="564544" y="2140903"/>
            <a:ext cx="5889266" cy="4351337"/>
          </a:xfrm>
        </p:spPr>
        <p:txBody>
          <a:bodyPr>
            <a:normAutofit fontScale="92500" lnSpcReduction="20000"/>
          </a:bodyPr>
          <a:lstStyle/>
          <a:p>
            <a:r>
              <a:rPr lang="en-US" sz="3200" b="0" i="0" dirty="0">
                <a:solidFill>
                  <a:schemeClr val="bg1"/>
                </a:solidFill>
                <a:effectLst/>
                <a:latin typeface="Calibri" panose="020F0502020204030204" pitchFamily="34" charset="0"/>
                <a:cs typeface="Calibri" panose="020F0502020204030204" pitchFamily="34" charset="0"/>
              </a:rPr>
              <a:t>Forrest, an innocent and kind-hearted Alabama boy, has been dealing with other people's unkindness nearly all his life. He was an only child. His mother raised him up alone the best she could and taught him everything she knew. Forrest yearns to learn all about the ways of the world and embarks on a mission to find his true purpose in life.</a:t>
            </a:r>
            <a:r>
              <a:rPr lang="en-US" sz="3200" b="0" i="0" dirty="0">
                <a:solidFill>
                  <a:srgbClr val="222222"/>
                </a:solidFill>
                <a:effectLst/>
                <a:latin typeface="Arial" panose="020B0604020202020204" pitchFamily="34" charset="0"/>
              </a:rPr>
              <a:t>.</a:t>
            </a:r>
            <a:r>
              <a:rPr lang="en-US" sz="3200" dirty="0">
                <a:solidFill>
                  <a:schemeClr val="bg1"/>
                </a:solidFill>
                <a:latin typeface="Calibri" panose="020F0502020204030204" pitchFamily="34" charset="0"/>
                <a:cs typeface="Calibri" panose="020F0502020204030204" pitchFamily="34" charset="0"/>
              </a:rPr>
              <a:t> </a:t>
            </a:r>
          </a:p>
        </p:txBody>
      </p:sp>
      <p:pic>
        <p:nvPicPr>
          <p:cNvPr id="14" name="Picture 13">
            <a:extLst>
              <a:ext uri="{FF2B5EF4-FFF2-40B4-BE49-F238E27FC236}">
                <a16:creationId xmlns:a16="http://schemas.microsoft.com/office/drawing/2014/main" id="{975F2CDB-F1D4-442E-B7BD-C188B6E7AD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32104" y="388950"/>
            <a:ext cx="4222408" cy="3037504"/>
          </a:xfrm>
          <a:prstGeom prst="rect">
            <a:avLst/>
          </a:prstGeom>
        </p:spPr>
      </p:pic>
      <p:pic>
        <p:nvPicPr>
          <p:cNvPr id="20" name="Picture 19">
            <a:extLst>
              <a:ext uri="{FF2B5EF4-FFF2-40B4-BE49-F238E27FC236}">
                <a16:creationId xmlns:a16="http://schemas.microsoft.com/office/drawing/2014/main" id="{39ADFC47-9813-4115-B524-DD4C4F9562B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32104" y="3454736"/>
            <a:ext cx="4255606" cy="3037504"/>
          </a:xfrm>
          <a:prstGeom prst="rect">
            <a:avLst/>
          </a:prstGeom>
        </p:spPr>
      </p:pic>
    </p:spTree>
    <p:extLst>
      <p:ext uri="{BB962C8B-B14F-4D97-AF65-F5344CB8AC3E}">
        <p14:creationId xmlns:p14="http://schemas.microsoft.com/office/powerpoint/2010/main" val="37322710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1988-01F3-4F80-B99A-1C11252A667F}"/>
              </a:ext>
            </a:extLst>
          </p:cNvPr>
          <p:cNvSpPr>
            <a:spLocks noGrp="1"/>
          </p:cNvSpPr>
          <p:nvPr>
            <p:ph type="title"/>
          </p:nvPr>
        </p:nvSpPr>
        <p:spPr>
          <a:xfrm>
            <a:off x="596348" y="365760"/>
            <a:ext cx="10358164" cy="1325562"/>
          </a:xfrm>
        </p:spPr>
        <p:txBody>
          <a:bodyPr/>
          <a:lstStyle/>
          <a:p>
            <a:r>
              <a:rPr lang="en-US" dirty="0">
                <a:solidFill>
                  <a:schemeClr val="bg1"/>
                </a:solidFill>
                <a:latin typeface="Calibri" panose="020F0502020204030204" pitchFamily="34" charset="0"/>
                <a:cs typeface="Calibri" panose="020F0502020204030204" pitchFamily="34" charset="0"/>
              </a:rPr>
              <a:t>WHO IS JENNY CURRAN?</a:t>
            </a:r>
          </a:p>
        </p:txBody>
      </p:sp>
      <p:sp>
        <p:nvSpPr>
          <p:cNvPr id="5" name="Content Placeholder 4">
            <a:extLst>
              <a:ext uri="{FF2B5EF4-FFF2-40B4-BE49-F238E27FC236}">
                <a16:creationId xmlns:a16="http://schemas.microsoft.com/office/drawing/2014/main" id="{44068C9F-3207-408E-B0C3-0EBE09546C34}"/>
              </a:ext>
            </a:extLst>
          </p:cNvPr>
          <p:cNvSpPr>
            <a:spLocks noGrp="1"/>
          </p:cNvSpPr>
          <p:nvPr>
            <p:ph idx="1"/>
          </p:nvPr>
        </p:nvSpPr>
        <p:spPr>
          <a:xfrm>
            <a:off x="596348" y="2027583"/>
            <a:ext cx="5499652" cy="4351337"/>
          </a:xfrm>
        </p:spPr>
        <p:txBody>
          <a:bodyPr>
            <a:normAutofit lnSpcReduction="10000"/>
          </a:bodyPr>
          <a:lstStyle/>
          <a:p>
            <a:pPr marL="0" indent="0">
              <a:buNone/>
            </a:pPr>
            <a:r>
              <a:rPr lang="en-US" sz="3200" b="0" i="0" dirty="0">
                <a:solidFill>
                  <a:schemeClr val="bg1"/>
                </a:solidFill>
                <a:effectLst/>
                <a:latin typeface="Calibri" panose="020F0502020204030204" pitchFamily="34" charset="0"/>
                <a:cs typeface="Calibri" panose="020F0502020204030204" pitchFamily="34" charset="0"/>
              </a:rPr>
              <a:t>Jenny was the childhood friend and later wife of Forrest Gump, and the mother of Little Forrest. She had a rough childhood. When she met Forrest, she was a troubled </a:t>
            </a:r>
            <a:r>
              <a:rPr lang="en-US" sz="3200" dirty="0">
                <a:solidFill>
                  <a:schemeClr val="bg1"/>
                </a:solidFill>
                <a:latin typeface="Calibri" panose="020F0502020204030204" pitchFamily="34" charset="0"/>
                <a:cs typeface="Calibri" panose="020F0502020204030204" pitchFamily="34" charset="0"/>
              </a:rPr>
              <a:t>girl </a:t>
            </a:r>
            <a:r>
              <a:rPr lang="en-US" sz="3200" b="0" i="0" dirty="0">
                <a:solidFill>
                  <a:schemeClr val="bg1"/>
                </a:solidFill>
                <a:effectLst/>
                <a:latin typeface="Calibri" panose="020F0502020204030204" pitchFamily="34" charset="0"/>
                <a:cs typeface="Calibri" panose="020F0502020204030204" pitchFamily="34" charset="0"/>
              </a:rPr>
              <a:t>who came from a broken home. She also was a </a:t>
            </a:r>
            <a:r>
              <a:rPr lang="en-US" sz="3200" dirty="0">
                <a:solidFill>
                  <a:schemeClr val="bg1"/>
                </a:solidFill>
                <a:latin typeface="Calibri" panose="020F0502020204030204" pitchFamily="34" charset="0"/>
                <a:cs typeface="Calibri" panose="020F0502020204030204" pitchFamily="34" charset="0"/>
              </a:rPr>
              <a:t>beautiful person who cared about Forrest since the day they met.</a:t>
            </a:r>
            <a:endParaRPr lang="en-US" sz="3200" b="0" i="0" dirty="0">
              <a:solidFill>
                <a:schemeClr val="bg1"/>
              </a:solidFill>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0348047-2171-41E9-A1C2-562C4265EB0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93563" y="3554343"/>
            <a:ext cx="4460948" cy="2948307"/>
          </a:xfrm>
          <a:prstGeom prst="rect">
            <a:avLst/>
          </a:prstGeom>
        </p:spPr>
      </p:pic>
      <p:pic>
        <p:nvPicPr>
          <p:cNvPr id="7" name="Picture 6">
            <a:extLst>
              <a:ext uri="{FF2B5EF4-FFF2-40B4-BE49-F238E27FC236}">
                <a16:creationId xmlns:a16="http://schemas.microsoft.com/office/drawing/2014/main" id="{853E9F24-C194-4EEC-9A75-7C95D527CCE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93563" y="355350"/>
            <a:ext cx="4460948" cy="3231171"/>
          </a:xfrm>
          <a:prstGeom prst="rect">
            <a:avLst/>
          </a:prstGeom>
        </p:spPr>
      </p:pic>
    </p:spTree>
    <p:extLst>
      <p:ext uri="{BB962C8B-B14F-4D97-AF65-F5344CB8AC3E}">
        <p14:creationId xmlns:p14="http://schemas.microsoft.com/office/powerpoint/2010/main" val="15350941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1988-01F3-4F80-B99A-1C11252A667F}"/>
              </a:ext>
            </a:extLst>
          </p:cNvPr>
          <p:cNvSpPr>
            <a:spLocks noGrp="1"/>
          </p:cNvSpPr>
          <p:nvPr>
            <p:ph type="title"/>
          </p:nvPr>
        </p:nvSpPr>
        <p:spPr>
          <a:xfrm>
            <a:off x="596348" y="365760"/>
            <a:ext cx="10358164" cy="1325562"/>
          </a:xfrm>
        </p:spPr>
        <p:txBody>
          <a:bodyPr/>
          <a:lstStyle/>
          <a:p>
            <a:r>
              <a:rPr lang="en-US" dirty="0">
                <a:solidFill>
                  <a:schemeClr val="bg1"/>
                </a:solidFill>
                <a:latin typeface="Calibri" panose="020F0502020204030204" pitchFamily="34" charset="0"/>
                <a:cs typeface="Calibri" panose="020F0502020204030204" pitchFamily="34" charset="0"/>
              </a:rPr>
              <a:t>THE PLOT</a:t>
            </a:r>
          </a:p>
        </p:txBody>
      </p:sp>
      <p:sp>
        <p:nvSpPr>
          <p:cNvPr id="5" name="Content Placeholder 4">
            <a:extLst>
              <a:ext uri="{FF2B5EF4-FFF2-40B4-BE49-F238E27FC236}">
                <a16:creationId xmlns:a16="http://schemas.microsoft.com/office/drawing/2014/main" id="{44068C9F-3207-408E-B0C3-0EBE09546C34}"/>
              </a:ext>
            </a:extLst>
          </p:cNvPr>
          <p:cNvSpPr>
            <a:spLocks noGrp="1"/>
          </p:cNvSpPr>
          <p:nvPr>
            <p:ph idx="1"/>
          </p:nvPr>
        </p:nvSpPr>
        <p:spPr>
          <a:xfrm>
            <a:off x="596348" y="2027583"/>
            <a:ext cx="5499652" cy="4351337"/>
          </a:xfrm>
        </p:spPr>
        <p:txBody>
          <a:bodyPr>
            <a:normAutofit fontScale="85000" lnSpcReduction="10000"/>
          </a:bodyPr>
          <a:lstStyle/>
          <a:p>
            <a:pPr marL="0" indent="0">
              <a:buNone/>
            </a:pPr>
            <a:r>
              <a:rPr lang="en-US" sz="3200" b="0" i="0" dirty="0">
                <a:solidFill>
                  <a:schemeClr val="bg1"/>
                </a:solidFill>
                <a:effectLst/>
                <a:latin typeface="Calibri" panose="020F0502020204030204" pitchFamily="34" charset="0"/>
                <a:cs typeface="Calibri" panose="020F0502020204030204" pitchFamily="34" charset="0"/>
              </a:rPr>
              <a:t>Though many bullied Forrest at school and made fun of his legs, Forrest managed to join the football team and later joined the army. He serve his country well and saved many lives including his best friend’s, Lieutenant Dan, who later became his partner in the shrimp business. He also ran across the country for more than 3 years without stopping and many joined him before he decided to go back home.</a:t>
            </a:r>
          </a:p>
        </p:txBody>
      </p:sp>
      <p:pic>
        <p:nvPicPr>
          <p:cNvPr id="7" name="Picture 6">
            <a:extLst>
              <a:ext uri="{FF2B5EF4-FFF2-40B4-BE49-F238E27FC236}">
                <a16:creationId xmlns:a16="http://schemas.microsoft.com/office/drawing/2014/main" id="{93FE6950-4D35-4E96-A6A3-DF3AFBDE0F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83951" y="47122"/>
            <a:ext cx="4799963" cy="2198714"/>
          </a:xfrm>
          <a:prstGeom prst="rect">
            <a:avLst/>
          </a:prstGeom>
        </p:spPr>
      </p:pic>
      <p:pic>
        <p:nvPicPr>
          <p:cNvPr id="13" name="Picture 12">
            <a:extLst>
              <a:ext uri="{FF2B5EF4-FFF2-40B4-BE49-F238E27FC236}">
                <a16:creationId xmlns:a16="http://schemas.microsoft.com/office/drawing/2014/main" id="{DD8292A7-9666-4945-954B-A73E40233DA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83951" y="4569706"/>
            <a:ext cx="4799964" cy="2288294"/>
          </a:xfrm>
          <a:prstGeom prst="rect">
            <a:avLst/>
          </a:prstGeom>
        </p:spPr>
      </p:pic>
      <p:pic>
        <p:nvPicPr>
          <p:cNvPr id="26" name="Picture 25">
            <a:extLst>
              <a:ext uri="{FF2B5EF4-FFF2-40B4-BE49-F238E27FC236}">
                <a16:creationId xmlns:a16="http://schemas.microsoft.com/office/drawing/2014/main" id="{FDFDF1C2-95AD-446F-AFB7-00E9E1164BE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483951" y="2200340"/>
            <a:ext cx="4799964" cy="2342683"/>
          </a:xfrm>
          <a:prstGeom prst="rect">
            <a:avLst/>
          </a:prstGeom>
        </p:spPr>
      </p:pic>
    </p:spTree>
    <p:extLst>
      <p:ext uri="{BB962C8B-B14F-4D97-AF65-F5344CB8AC3E}">
        <p14:creationId xmlns:p14="http://schemas.microsoft.com/office/powerpoint/2010/main" val="2279307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2735-1177-4BD9-ADB7-A20F5D13DE63}"/>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The End</a:t>
            </a:r>
          </a:p>
        </p:txBody>
      </p:sp>
      <p:sp>
        <p:nvSpPr>
          <p:cNvPr id="3" name="Subtitle 2">
            <a:extLst>
              <a:ext uri="{FF2B5EF4-FFF2-40B4-BE49-F238E27FC236}">
                <a16:creationId xmlns:a16="http://schemas.microsoft.com/office/drawing/2014/main" id="{813A6C1D-DA9D-40E9-9149-4BCE1D6A0EE4}"/>
              </a:ext>
            </a:extLst>
          </p:cNvPr>
          <p:cNvSpPr>
            <a:spLocks noGrp="1"/>
          </p:cNvSpPr>
          <p:nvPr>
            <p:ph type="subTitle" idx="1"/>
          </p:nvPr>
        </p:nvSpPr>
        <p:spPr/>
        <p:txBody>
          <a:bodyPr/>
          <a:lstStyle/>
          <a:p>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4DA867A-B2BC-47D1-8B26-93E2F4CA49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26087" y="309438"/>
            <a:ext cx="5290069" cy="6182802"/>
          </a:xfrm>
          <a:prstGeom prst="rect">
            <a:avLst/>
          </a:prstGeom>
        </p:spPr>
      </p:pic>
    </p:spTree>
    <p:extLst>
      <p:ext uri="{BB962C8B-B14F-4D97-AF65-F5344CB8AC3E}">
        <p14:creationId xmlns:p14="http://schemas.microsoft.com/office/powerpoint/2010/main" val="4280233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View</Template>
  <TotalTime>159</TotalTime>
  <Words>225</Words>
  <Application>Microsoft Office PowerPoint</Application>
  <PresentationFormat>Widescreen</PresentationFormat>
  <Paragraphs>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Schoolbook</vt:lpstr>
      <vt:lpstr>Wingdings 2</vt:lpstr>
      <vt:lpstr>View</vt:lpstr>
      <vt:lpstr>Forrest Gump</vt:lpstr>
      <vt:lpstr>WHO IS FORREST GUMP?</vt:lpstr>
      <vt:lpstr>WHO IS JENNY CURRAN?</vt:lpstr>
      <vt:lpstr>THE PLOT</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Gump</dc:title>
  <dc:creator>NOS LABTOP</dc:creator>
  <cp:lastModifiedBy>NOS LABTOP</cp:lastModifiedBy>
  <cp:revision>17</cp:revision>
  <dcterms:created xsi:type="dcterms:W3CDTF">2022-12-02T12:32:34Z</dcterms:created>
  <dcterms:modified xsi:type="dcterms:W3CDTF">2022-12-02T15:18:47Z</dcterms:modified>
</cp:coreProperties>
</file>