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DB2B05-BEF9-4986-ABDC-C651E5720148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648885A-D540-47A5-922B-A6A748849C85}">
      <dgm:prSet/>
      <dgm:spPr/>
      <dgm:t>
        <a:bodyPr/>
        <a:lstStyle/>
        <a:p>
          <a:r>
            <a:rPr lang="en-US"/>
            <a:t>Tom fletcher was originally a singer when he decided to make books</a:t>
          </a:r>
        </a:p>
      </dgm:t>
    </dgm:pt>
    <dgm:pt modelId="{496063D2-08DC-4D2F-B6D3-F1DAC96650F9}" type="parTrans" cxnId="{AA4B3439-9C62-4DD8-B11A-E7CDEDC58A1D}">
      <dgm:prSet/>
      <dgm:spPr/>
      <dgm:t>
        <a:bodyPr/>
        <a:lstStyle/>
        <a:p>
          <a:endParaRPr lang="en-US"/>
        </a:p>
      </dgm:t>
    </dgm:pt>
    <dgm:pt modelId="{3104CFDE-E14B-4D96-81E7-C1B66C432624}" type="sibTrans" cxnId="{AA4B3439-9C62-4DD8-B11A-E7CDEDC58A1D}">
      <dgm:prSet/>
      <dgm:spPr/>
      <dgm:t>
        <a:bodyPr/>
        <a:lstStyle/>
        <a:p>
          <a:endParaRPr lang="en-US"/>
        </a:p>
      </dgm:t>
    </dgm:pt>
    <dgm:pt modelId="{8215B2D4-94F2-4316-ABD8-E600D6065E9B}">
      <dgm:prSet/>
      <dgm:spPr/>
      <dgm:t>
        <a:bodyPr/>
        <a:lstStyle/>
        <a:p>
          <a:r>
            <a:rPr lang="en-US"/>
            <a:t>Tom fletcher made over 40 books including danger gang</a:t>
          </a:r>
        </a:p>
      </dgm:t>
    </dgm:pt>
    <dgm:pt modelId="{38E56938-F79D-41D1-8320-F1D4778D6175}" type="parTrans" cxnId="{77D1B9D3-A27E-46ED-9D02-C125388E3F02}">
      <dgm:prSet/>
      <dgm:spPr/>
      <dgm:t>
        <a:bodyPr/>
        <a:lstStyle/>
        <a:p>
          <a:endParaRPr lang="en-US"/>
        </a:p>
      </dgm:t>
    </dgm:pt>
    <dgm:pt modelId="{7EF494BE-8BDD-4C1A-942B-CDEB42CFE596}" type="sibTrans" cxnId="{77D1B9D3-A27E-46ED-9D02-C125388E3F02}">
      <dgm:prSet/>
      <dgm:spPr/>
      <dgm:t>
        <a:bodyPr/>
        <a:lstStyle/>
        <a:p>
          <a:endParaRPr lang="en-US"/>
        </a:p>
      </dgm:t>
    </dgm:pt>
    <dgm:pt modelId="{FE210C89-CD1C-4AF6-B12B-43ACD6478BED}" type="pres">
      <dgm:prSet presAssocID="{31DB2B05-BEF9-4986-ABDC-C651E5720148}" presName="root" presStyleCnt="0">
        <dgm:presLayoutVars>
          <dgm:dir/>
          <dgm:resizeHandles val="exact"/>
        </dgm:presLayoutVars>
      </dgm:prSet>
      <dgm:spPr/>
    </dgm:pt>
    <dgm:pt modelId="{2708FF16-8356-4D5F-B1C8-800D96818C93}" type="pres">
      <dgm:prSet presAssocID="{0648885A-D540-47A5-922B-A6A748849C85}" presName="compNode" presStyleCnt="0"/>
      <dgm:spPr/>
    </dgm:pt>
    <dgm:pt modelId="{700F3985-A453-44BC-922C-74CD30A30136}" type="pres">
      <dgm:prSet presAssocID="{0648885A-D540-47A5-922B-A6A748849C85}" presName="bgRect" presStyleLbl="bgShp" presStyleIdx="0" presStyleCnt="2"/>
      <dgm:spPr/>
    </dgm:pt>
    <dgm:pt modelId="{0258961E-00FD-407F-9E9F-D876C092BCDE}" type="pres">
      <dgm:prSet presAssocID="{0648885A-D540-47A5-922B-A6A748849C85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"/>
        </a:ext>
      </dgm:extLst>
    </dgm:pt>
    <dgm:pt modelId="{D88AC447-98F7-436B-9621-3569EE710BB8}" type="pres">
      <dgm:prSet presAssocID="{0648885A-D540-47A5-922B-A6A748849C85}" presName="spaceRect" presStyleCnt="0"/>
      <dgm:spPr/>
    </dgm:pt>
    <dgm:pt modelId="{A2978CC3-7AE0-4F93-B123-D7DB479FE4B5}" type="pres">
      <dgm:prSet presAssocID="{0648885A-D540-47A5-922B-A6A748849C85}" presName="parTx" presStyleLbl="revTx" presStyleIdx="0" presStyleCnt="2">
        <dgm:presLayoutVars>
          <dgm:chMax val="0"/>
          <dgm:chPref val="0"/>
        </dgm:presLayoutVars>
      </dgm:prSet>
      <dgm:spPr/>
    </dgm:pt>
    <dgm:pt modelId="{A1867DF3-EB88-4415-B869-51BFD95BCAD2}" type="pres">
      <dgm:prSet presAssocID="{3104CFDE-E14B-4D96-81E7-C1B66C432624}" presName="sibTrans" presStyleCnt="0"/>
      <dgm:spPr/>
    </dgm:pt>
    <dgm:pt modelId="{299AC766-72E9-4E0B-90CB-069779096A3A}" type="pres">
      <dgm:prSet presAssocID="{8215B2D4-94F2-4316-ABD8-E600D6065E9B}" presName="compNode" presStyleCnt="0"/>
      <dgm:spPr/>
    </dgm:pt>
    <dgm:pt modelId="{8C9D62D3-0D60-4B0B-80CC-0895AFC9283C}" type="pres">
      <dgm:prSet presAssocID="{8215B2D4-94F2-4316-ABD8-E600D6065E9B}" presName="bgRect" presStyleLbl="bgShp" presStyleIdx="1" presStyleCnt="2"/>
      <dgm:spPr/>
    </dgm:pt>
    <dgm:pt modelId="{664C65E2-9A95-4CD5-88F2-8E8958FF68A7}" type="pres">
      <dgm:prSet presAssocID="{8215B2D4-94F2-4316-ABD8-E600D6065E9B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4A91ED3A-C407-4076-AD7A-AD39BEA4B2A0}" type="pres">
      <dgm:prSet presAssocID="{8215B2D4-94F2-4316-ABD8-E600D6065E9B}" presName="spaceRect" presStyleCnt="0"/>
      <dgm:spPr/>
    </dgm:pt>
    <dgm:pt modelId="{3754B11D-0929-47AB-9664-6564267D090F}" type="pres">
      <dgm:prSet presAssocID="{8215B2D4-94F2-4316-ABD8-E600D6065E9B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A4B3439-9C62-4DD8-B11A-E7CDEDC58A1D}" srcId="{31DB2B05-BEF9-4986-ABDC-C651E5720148}" destId="{0648885A-D540-47A5-922B-A6A748849C85}" srcOrd="0" destOrd="0" parTransId="{496063D2-08DC-4D2F-B6D3-F1DAC96650F9}" sibTransId="{3104CFDE-E14B-4D96-81E7-C1B66C432624}"/>
    <dgm:cxn modelId="{329B5471-5726-4765-9CF2-51202BA99D79}" type="presOf" srcId="{8215B2D4-94F2-4316-ABD8-E600D6065E9B}" destId="{3754B11D-0929-47AB-9664-6564267D090F}" srcOrd="0" destOrd="0" presId="urn:microsoft.com/office/officeart/2018/2/layout/IconVerticalSolidList"/>
    <dgm:cxn modelId="{77D1B9D3-A27E-46ED-9D02-C125388E3F02}" srcId="{31DB2B05-BEF9-4986-ABDC-C651E5720148}" destId="{8215B2D4-94F2-4316-ABD8-E600D6065E9B}" srcOrd="1" destOrd="0" parTransId="{38E56938-F79D-41D1-8320-F1D4778D6175}" sibTransId="{7EF494BE-8BDD-4C1A-942B-CDEB42CFE596}"/>
    <dgm:cxn modelId="{F6B14EDA-B83F-4DF7-AA4A-33119DC638B8}" type="presOf" srcId="{0648885A-D540-47A5-922B-A6A748849C85}" destId="{A2978CC3-7AE0-4F93-B123-D7DB479FE4B5}" srcOrd="0" destOrd="0" presId="urn:microsoft.com/office/officeart/2018/2/layout/IconVerticalSolidList"/>
    <dgm:cxn modelId="{A2517CF3-DCA6-490D-9078-A16E5475866B}" type="presOf" srcId="{31DB2B05-BEF9-4986-ABDC-C651E5720148}" destId="{FE210C89-CD1C-4AF6-B12B-43ACD6478BED}" srcOrd="0" destOrd="0" presId="urn:microsoft.com/office/officeart/2018/2/layout/IconVerticalSolidList"/>
    <dgm:cxn modelId="{81350C35-F27D-48A2-A9D5-61953A6EBCFA}" type="presParOf" srcId="{FE210C89-CD1C-4AF6-B12B-43ACD6478BED}" destId="{2708FF16-8356-4D5F-B1C8-800D96818C93}" srcOrd="0" destOrd="0" presId="urn:microsoft.com/office/officeart/2018/2/layout/IconVerticalSolidList"/>
    <dgm:cxn modelId="{A76E3DB8-5CA6-43F0-BC32-1170A6592397}" type="presParOf" srcId="{2708FF16-8356-4D5F-B1C8-800D96818C93}" destId="{700F3985-A453-44BC-922C-74CD30A30136}" srcOrd="0" destOrd="0" presId="urn:microsoft.com/office/officeart/2018/2/layout/IconVerticalSolidList"/>
    <dgm:cxn modelId="{4D8C0D38-BA64-4253-9183-1E98D56492AE}" type="presParOf" srcId="{2708FF16-8356-4D5F-B1C8-800D96818C93}" destId="{0258961E-00FD-407F-9E9F-D876C092BCDE}" srcOrd="1" destOrd="0" presId="urn:microsoft.com/office/officeart/2018/2/layout/IconVerticalSolidList"/>
    <dgm:cxn modelId="{505E622E-ABCC-449A-9B82-B51B13A33ABB}" type="presParOf" srcId="{2708FF16-8356-4D5F-B1C8-800D96818C93}" destId="{D88AC447-98F7-436B-9621-3569EE710BB8}" srcOrd="2" destOrd="0" presId="urn:microsoft.com/office/officeart/2018/2/layout/IconVerticalSolidList"/>
    <dgm:cxn modelId="{D2726CB9-2B0A-4A28-BA2F-A655B30EC38E}" type="presParOf" srcId="{2708FF16-8356-4D5F-B1C8-800D96818C93}" destId="{A2978CC3-7AE0-4F93-B123-D7DB479FE4B5}" srcOrd="3" destOrd="0" presId="urn:microsoft.com/office/officeart/2018/2/layout/IconVerticalSolidList"/>
    <dgm:cxn modelId="{379B9262-54B9-4E49-A109-1FB763430493}" type="presParOf" srcId="{FE210C89-CD1C-4AF6-B12B-43ACD6478BED}" destId="{A1867DF3-EB88-4415-B869-51BFD95BCAD2}" srcOrd="1" destOrd="0" presId="urn:microsoft.com/office/officeart/2018/2/layout/IconVerticalSolidList"/>
    <dgm:cxn modelId="{6583F9EF-24E8-4EEE-A9F7-BA139610DD5F}" type="presParOf" srcId="{FE210C89-CD1C-4AF6-B12B-43ACD6478BED}" destId="{299AC766-72E9-4E0B-90CB-069779096A3A}" srcOrd="2" destOrd="0" presId="urn:microsoft.com/office/officeart/2018/2/layout/IconVerticalSolidList"/>
    <dgm:cxn modelId="{51083491-67A8-4A78-9E6F-1A3202850E24}" type="presParOf" srcId="{299AC766-72E9-4E0B-90CB-069779096A3A}" destId="{8C9D62D3-0D60-4B0B-80CC-0895AFC9283C}" srcOrd="0" destOrd="0" presId="urn:microsoft.com/office/officeart/2018/2/layout/IconVerticalSolidList"/>
    <dgm:cxn modelId="{F86B5A27-D5B0-486B-B0AC-26A47FE20B0A}" type="presParOf" srcId="{299AC766-72E9-4E0B-90CB-069779096A3A}" destId="{664C65E2-9A95-4CD5-88F2-8E8958FF68A7}" srcOrd="1" destOrd="0" presId="urn:microsoft.com/office/officeart/2018/2/layout/IconVerticalSolidList"/>
    <dgm:cxn modelId="{4CADCA4F-E9BF-4D84-86F7-06FD996F06BE}" type="presParOf" srcId="{299AC766-72E9-4E0B-90CB-069779096A3A}" destId="{4A91ED3A-C407-4076-AD7A-AD39BEA4B2A0}" srcOrd="2" destOrd="0" presId="urn:microsoft.com/office/officeart/2018/2/layout/IconVerticalSolidList"/>
    <dgm:cxn modelId="{9550D31C-4F3A-44ED-A46F-F07D92EF638C}" type="presParOf" srcId="{299AC766-72E9-4E0B-90CB-069779096A3A}" destId="{3754B11D-0929-47AB-9664-6564267D090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89F10D-4B5E-4169-ADF3-7DC5987FF04A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1646188-1A32-4E20-A120-10EC8FC01600}">
      <dgm:prSet/>
      <dgm:spPr/>
      <dgm:t>
        <a:bodyPr/>
        <a:lstStyle/>
        <a:p>
          <a:r>
            <a:rPr lang="en-US"/>
            <a:t>It all started when I went to a bookshop and then found this book called danger gang </a:t>
          </a:r>
        </a:p>
      </dgm:t>
    </dgm:pt>
    <dgm:pt modelId="{AE30134D-394E-4920-9052-B363150731F6}" type="parTrans" cxnId="{C4552787-F4E8-4E57-A20B-8E7555028A76}">
      <dgm:prSet/>
      <dgm:spPr/>
      <dgm:t>
        <a:bodyPr/>
        <a:lstStyle/>
        <a:p>
          <a:endParaRPr lang="en-US"/>
        </a:p>
      </dgm:t>
    </dgm:pt>
    <dgm:pt modelId="{822FDCE6-D50C-4B87-9778-8BB3243D753E}" type="sibTrans" cxnId="{C4552787-F4E8-4E57-A20B-8E7555028A76}">
      <dgm:prSet/>
      <dgm:spPr/>
      <dgm:t>
        <a:bodyPr/>
        <a:lstStyle/>
        <a:p>
          <a:endParaRPr lang="en-US"/>
        </a:p>
      </dgm:t>
    </dgm:pt>
    <dgm:pt modelId="{4567454E-2840-48E1-B794-5D7517A61B3F}">
      <dgm:prSet/>
      <dgm:spPr/>
      <dgm:t>
        <a:bodyPr/>
        <a:lstStyle/>
        <a:p>
          <a:r>
            <a:rPr lang="en-US"/>
            <a:t>I thought the book was going to be boring but I was curious  so I bought the book</a:t>
          </a:r>
        </a:p>
      </dgm:t>
    </dgm:pt>
    <dgm:pt modelId="{0DBA4BC0-D4B8-464B-BC8D-602628498844}" type="parTrans" cxnId="{F1E2424E-B4E8-4526-97D4-7EB3CACF1A6E}">
      <dgm:prSet/>
      <dgm:spPr/>
      <dgm:t>
        <a:bodyPr/>
        <a:lstStyle/>
        <a:p>
          <a:endParaRPr lang="en-US"/>
        </a:p>
      </dgm:t>
    </dgm:pt>
    <dgm:pt modelId="{D89BBE87-7FCD-4235-85CE-7D0F8152B7EF}" type="sibTrans" cxnId="{F1E2424E-B4E8-4526-97D4-7EB3CACF1A6E}">
      <dgm:prSet/>
      <dgm:spPr/>
      <dgm:t>
        <a:bodyPr/>
        <a:lstStyle/>
        <a:p>
          <a:endParaRPr lang="en-US"/>
        </a:p>
      </dgm:t>
    </dgm:pt>
    <dgm:pt modelId="{36FF1FAF-5556-495F-B1D9-018CA7C16EC4}">
      <dgm:prSet/>
      <dgm:spPr/>
      <dgm:t>
        <a:bodyPr/>
        <a:lstStyle/>
        <a:p>
          <a:r>
            <a:rPr lang="en-US"/>
            <a:t>When I started reading I felt that it was very fun from the beginning </a:t>
          </a:r>
        </a:p>
      </dgm:t>
    </dgm:pt>
    <dgm:pt modelId="{6DEC669B-5A6A-4560-BD47-B380F866420E}" type="parTrans" cxnId="{E1A2F784-6D9F-48C2-A4AC-8BCE926F33FD}">
      <dgm:prSet/>
      <dgm:spPr/>
      <dgm:t>
        <a:bodyPr/>
        <a:lstStyle/>
        <a:p>
          <a:endParaRPr lang="en-US"/>
        </a:p>
      </dgm:t>
    </dgm:pt>
    <dgm:pt modelId="{30AC3CA2-68B0-4E12-83C3-67D3AE5C1452}" type="sibTrans" cxnId="{E1A2F784-6D9F-48C2-A4AC-8BCE926F33FD}">
      <dgm:prSet/>
      <dgm:spPr/>
      <dgm:t>
        <a:bodyPr/>
        <a:lstStyle/>
        <a:p>
          <a:endParaRPr lang="en-US"/>
        </a:p>
      </dgm:t>
    </dgm:pt>
    <dgm:pt modelId="{A853250D-5175-44A2-9179-1506E661FC31}" type="pres">
      <dgm:prSet presAssocID="{2489F10D-4B5E-4169-ADF3-7DC5987FF04A}" presName="linear" presStyleCnt="0">
        <dgm:presLayoutVars>
          <dgm:animLvl val="lvl"/>
          <dgm:resizeHandles val="exact"/>
        </dgm:presLayoutVars>
      </dgm:prSet>
      <dgm:spPr/>
    </dgm:pt>
    <dgm:pt modelId="{58C003CB-FD1B-4472-A188-920F01C9E60C}" type="pres">
      <dgm:prSet presAssocID="{01646188-1A32-4E20-A120-10EC8FC0160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08CE814-0CCB-474E-9A6E-56F4EAD3EA29}" type="pres">
      <dgm:prSet presAssocID="{822FDCE6-D50C-4B87-9778-8BB3243D753E}" presName="spacer" presStyleCnt="0"/>
      <dgm:spPr/>
    </dgm:pt>
    <dgm:pt modelId="{32344D39-4182-4156-B1E6-FA4802207098}" type="pres">
      <dgm:prSet presAssocID="{4567454E-2840-48E1-B794-5D7517A61B3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C4BFF48-6C7F-49F5-9CF4-FF9A670BE30F}" type="pres">
      <dgm:prSet presAssocID="{D89BBE87-7FCD-4235-85CE-7D0F8152B7EF}" presName="spacer" presStyleCnt="0"/>
      <dgm:spPr/>
    </dgm:pt>
    <dgm:pt modelId="{38B145D0-E7F4-4846-A6D5-335991CBA3FF}" type="pres">
      <dgm:prSet presAssocID="{36FF1FAF-5556-495F-B1D9-018CA7C16EC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A9A87B5D-FD73-4B09-9F70-3F18FEF872AD}" type="presOf" srcId="{2489F10D-4B5E-4169-ADF3-7DC5987FF04A}" destId="{A853250D-5175-44A2-9179-1506E661FC31}" srcOrd="0" destOrd="0" presId="urn:microsoft.com/office/officeart/2005/8/layout/vList2"/>
    <dgm:cxn modelId="{F1E2424E-B4E8-4526-97D4-7EB3CACF1A6E}" srcId="{2489F10D-4B5E-4169-ADF3-7DC5987FF04A}" destId="{4567454E-2840-48E1-B794-5D7517A61B3F}" srcOrd="1" destOrd="0" parTransId="{0DBA4BC0-D4B8-464B-BC8D-602628498844}" sibTransId="{D89BBE87-7FCD-4235-85CE-7D0F8152B7EF}"/>
    <dgm:cxn modelId="{32DAD283-85DE-48E8-8DDB-5DAF7A54AE2B}" type="presOf" srcId="{4567454E-2840-48E1-B794-5D7517A61B3F}" destId="{32344D39-4182-4156-B1E6-FA4802207098}" srcOrd="0" destOrd="0" presId="urn:microsoft.com/office/officeart/2005/8/layout/vList2"/>
    <dgm:cxn modelId="{E1A2F784-6D9F-48C2-A4AC-8BCE926F33FD}" srcId="{2489F10D-4B5E-4169-ADF3-7DC5987FF04A}" destId="{36FF1FAF-5556-495F-B1D9-018CA7C16EC4}" srcOrd="2" destOrd="0" parTransId="{6DEC669B-5A6A-4560-BD47-B380F866420E}" sibTransId="{30AC3CA2-68B0-4E12-83C3-67D3AE5C1452}"/>
    <dgm:cxn modelId="{C4552787-F4E8-4E57-A20B-8E7555028A76}" srcId="{2489F10D-4B5E-4169-ADF3-7DC5987FF04A}" destId="{01646188-1A32-4E20-A120-10EC8FC01600}" srcOrd="0" destOrd="0" parTransId="{AE30134D-394E-4920-9052-B363150731F6}" sibTransId="{822FDCE6-D50C-4B87-9778-8BB3243D753E}"/>
    <dgm:cxn modelId="{9F9E39EC-6688-4393-88D4-8B7BFAA07B35}" type="presOf" srcId="{01646188-1A32-4E20-A120-10EC8FC01600}" destId="{58C003CB-FD1B-4472-A188-920F01C9E60C}" srcOrd="0" destOrd="0" presId="urn:microsoft.com/office/officeart/2005/8/layout/vList2"/>
    <dgm:cxn modelId="{2EFD0BFF-6C0D-45B4-894F-1C92EDDCC6E2}" type="presOf" srcId="{36FF1FAF-5556-495F-B1D9-018CA7C16EC4}" destId="{38B145D0-E7F4-4846-A6D5-335991CBA3FF}" srcOrd="0" destOrd="0" presId="urn:microsoft.com/office/officeart/2005/8/layout/vList2"/>
    <dgm:cxn modelId="{0EDB54DA-CD4D-41D3-9816-910AF869042C}" type="presParOf" srcId="{A853250D-5175-44A2-9179-1506E661FC31}" destId="{58C003CB-FD1B-4472-A188-920F01C9E60C}" srcOrd="0" destOrd="0" presId="urn:microsoft.com/office/officeart/2005/8/layout/vList2"/>
    <dgm:cxn modelId="{3C542FDB-5DFF-43DD-896B-6C2B7B625C0F}" type="presParOf" srcId="{A853250D-5175-44A2-9179-1506E661FC31}" destId="{A08CE814-0CCB-474E-9A6E-56F4EAD3EA29}" srcOrd="1" destOrd="0" presId="urn:microsoft.com/office/officeart/2005/8/layout/vList2"/>
    <dgm:cxn modelId="{AD799D60-43F1-435D-BF53-6C5EB2933DBF}" type="presParOf" srcId="{A853250D-5175-44A2-9179-1506E661FC31}" destId="{32344D39-4182-4156-B1E6-FA4802207098}" srcOrd="2" destOrd="0" presId="urn:microsoft.com/office/officeart/2005/8/layout/vList2"/>
    <dgm:cxn modelId="{C97BA75C-2E4F-4032-98CE-8A8A01519400}" type="presParOf" srcId="{A853250D-5175-44A2-9179-1506E661FC31}" destId="{1C4BFF48-6C7F-49F5-9CF4-FF9A670BE30F}" srcOrd="3" destOrd="0" presId="urn:microsoft.com/office/officeart/2005/8/layout/vList2"/>
    <dgm:cxn modelId="{7880D1D1-A6CA-46E6-9E74-22FA8A08EF39}" type="presParOf" srcId="{A853250D-5175-44A2-9179-1506E661FC31}" destId="{38B145D0-E7F4-4846-A6D5-335991CBA3F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B4D79F4-6922-458B-9AF2-D3337FC0C28A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8C1DC6A8-1990-475C-A1FD-1691898A21CC}">
      <dgm:prSet/>
      <dgm:spPr/>
      <dgm:t>
        <a:bodyPr/>
        <a:lstStyle/>
        <a:p>
          <a:r>
            <a:rPr lang="en-US"/>
            <a:t>My favorite character is called Franky brown</a:t>
          </a:r>
        </a:p>
      </dgm:t>
    </dgm:pt>
    <dgm:pt modelId="{9BF2B5BC-EB41-4323-B483-9006AF514060}" type="parTrans" cxnId="{45A37E12-A5A7-4CEF-BB98-FA9DCF1B39E9}">
      <dgm:prSet/>
      <dgm:spPr/>
      <dgm:t>
        <a:bodyPr/>
        <a:lstStyle/>
        <a:p>
          <a:endParaRPr lang="en-US"/>
        </a:p>
      </dgm:t>
    </dgm:pt>
    <dgm:pt modelId="{B1966BD0-22D5-4848-BEC8-24B26F8E7C90}" type="sibTrans" cxnId="{45A37E12-A5A7-4CEF-BB98-FA9DCF1B39E9}">
      <dgm:prSet/>
      <dgm:spPr/>
      <dgm:t>
        <a:bodyPr/>
        <a:lstStyle/>
        <a:p>
          <a:endParaRPr lang="en-US"/>
        </a:p>
      </dgm:t>
    </dgm:pt>
    <dgm:pt modelId="{44251F9B-F16E-481F-88E6-D2839DCDC977}">
      <dgm:prSet/>
      <dgm:spPr/>
      <dgm:t>
        <a:bodyPr/>
        <a:lstStyle/>
        <a:p>
          <a:r>
            <a:rPr lang="en-US"/>
            <a:t>He was kind of like me  likes pizza with extra cheese and more</a:t>
          </a:r>
        </a:p>
      </dgm:t>
    </dgm:pt>
    <dgm:pt modelId="{2D54E319-EDEB-4BF8-933B-C7F5B724BE3A}" type="parTrans" cxnId="{3CC346B1-408F-4E33-8162-E45F4D538F83}">
      <dgm:prSet/>
      <dgm:spPr/>
      <dgm:t>
        <a:bodyPr/>
        <a:lstStyle/>
        <a:p>
          <a:endParaRPr lang="en-US"/>
        </a:p>
      </dgm:t>
    </dgm:pt>
    <dgm:pt modelId="{88DF6A31-7545-4186-8B12-4FB424A36C2C}" type="sibTrans" cxnId="{3CC346B1-408F-4E33-8162-E45F4D538F83}">
      <dgm:prSet/>
      <dgm:spPr/>
      <dgm:t>
        <a:bodyPr/>
        <a:lstStyle/>
        <a:p>
          <a:endParaRPr lang="en-US"/>
        </a:p>
      </dgm:t>
    </dgm:pt>
    <dgm:pt modelId="{C37FEE17-47FF-4FA4-9277-B9A3AF20ECEB}" type="pres">
      <dgm:prSet presAssocID="{7B4D79F4-6922-458B-9AF2-D3337FC0C28A}" presName="root" presStyleCnt="0">
        <dgm:presLayoutVars>
          <dgm:dir/>
          <dgm:resizeHandles val="exact"/>
        </dgm:presLayoutVars>
      </dgm:prSet>
      <dgm:spPr/>
    </dgm:pt>
    <dgm:pt modelId="{FDE78391-C104-4E6D-AABC-307B2C1EB3F6}" type="pres">
      <dgm:prSet presAssocID="{8C1DC6A8-1990-475C-A1FD-1691898A21CC}" presName="compNode" presStyleCnt="0"/>
      <dgm:spPr/>
    </dgm:pt>
    <dgm:pt modelId="{0F544D31-F4B2-4A68-915C-76992B528370}" type="pres">
      <dgm:prSet presAssocID="{8C1DC6A8-1990-475C-A1FD-1691898A21CC}" presName="bgRect" presStyleLbl="bgShp" presStyleIdx="0" presStyleCnt="2"/>
      <dgm:spPr/>
    </dgm:pt>
    <dgm:pt modelId="{7E0D3244-2F08-4B91-A8BE-1AB3F4E41C99}" type="pres">
      <dgm:prSet presAssocID="{8C1DC6A8-1990-475C-A1FD-1691898A21C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rt"/>
        </a:ext>
      </dgm:extLst>
    </dgm:pt>
    <dgm:pt modelId="{90F4D283-EAEF-4265-BF71-B6A2B4511EA9}" type="pres">
      <dgm:prSet presAssocID="{8C1DC6A8-1990-475C-A1FD-1691898A21CC}" presName="spaceRect" presStyleCnt="0"/>
      <dgm:spPr/>
    </dgm:pt>
    <dgm:pt modelId="{1667017B-CA22-42BD-A84E-449CF78B2DD4}" type="pres">
      <dgm:prSet presAssocID="{8C1DC6A8-1990-475C-A1FD-1691898A21CC}" presName="parTx" presStyleLbl="revTx" presStyleIdx="0" presStyleCnt="2">
        <dgm:presLayoutVars>
          <dgm:chMax val="0"/>
          <dgm:chPref val="0"/>
        </dgm:presLayoutVars>
      </dgm:prSet>
      <dgm:spPr/>
    </dgm:pt>
    <dgm:pt modelId="{877BB5BC-39AC-41F7-9C68-220DCC1F1A1B}" type="pres">
      <dgm:prSet presAssocID="{B1966BD0-22D5-4848-BEC8-24B26F8E7C90}" presName="sibTrans" presStyleCnt="0"/>
      <dgm:spPr/>
    </dgm:pt>
    <dgm:pt modelId="{C01DA8CE-A423-4AFF-88AF-0D49F4B4038D}" type="pres">
      <dgm:prSet presAssocID="{44251F9B-F16E-481F-88E6-D2839DCDC977}" presName="compNode" presStyleCnt="0"/>
      <dgm:spPr/>
    </dgm:pt>
    <dgm:pt modelId="{B8813AEA-1756-4FB7-AE49-99A99A45BCC2}" type="pres">
      <dgm:prSet presAssocID="{44251F9B-F16E-481F-88E6-D2839DCDC977}" presName="bgRect" presStyleLbl="bgShp" presStyleIdx="1" presStyleCnt="2"/>
      <dgm:spPr/>
    </dgm:pt>
    <dgm:pt modelId="{55E1D4E4-8244-4BFD-BDDD-AF433ADFD860}" type="pres">
      <dgm:prSet presAssocID="{44251F9B-F16E-481F-88E6-D2839DCDC97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izza"/>
        </a:ext>
      </dgm:extLst>
    </dgm:pt>
    <dgm:pt modelId="{2BBDCDD4-7D82-4225-A3A5-B6A564509259}" type="pres">
      <dgm:prSet presAssocID="{44251F9B-F16E-481F-88E6-D2839DCDC977}" presName="spaceRect" presStyleCnt="0"/>
      <dgm:spPr/>
    </dgm:pt>
    <dgm:pt modelId="{B11F60F3-A38A-4916-9210-A7FA7CCEA14E}" type="pres">
      <dgm:prSet presAssocID="{44251F9B-F16E-481F-88E6-D2839DCDC977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45A37E12-A5A7-4CEF-BB98-FA9DCF1B39E9}" srcId="{7B4D79F4-6922-458B-9AF2-D3337FC0C28A}" destId="{8C1DC6A8-1990-475C-A1FD-1691898A21CC}" srcOrd="0" destOrd="0" parTransId="{9BF2B5BC-EB41-4323-B483-9006AF514060}" sibTransId="{B1966BD0-22D5-4848-BEC8-24B26F8E7C90}"/>
    <dgm:cxn modelId="{0B31D119-BEA2-4E9D-9F44-AC4B2354263A}" type="presOf" srcId="{8C1DC6A8-1990-475C-A1FD-1691898A21CC}" destId="{1667017B-CA22-42BD-A84E-449CF78B2DD4}" srcOrd="0" destOrd="0" presId="urn:microsoft.com/office/officeart/2018/2/layout/IconVerticalSolidList"/>
    <dgm:cxn modelId="{3CC346B1-408F-4E33-8162-E45F4D538F83}" srcId="{7B4D79F4-6922-458B-9AF2-D3337FC0C28A}" destId="{44251F9B-F16E-481F-88E6-D2839DCDC977}" srcOrd="1" destOrd="0" parTransId="{2D54E319-EDEB-4BF8-933B-C7F5B724BE3A}" sibTransId="{88DF6A31-7545-4186-8B12-4FB424A36C2C}"/>
    <dgm:cxn modelId="{0C64C6B1-70A8-49AA-B4B7-1B134850FC35}" type="presOf" srcId="{7B4D79F4-6922-458B-9AF2-D3337FC0C28A}" destId="{C37FEE17-47FF-4FA4-9277-B9A3AF20ECEB}" srcOrd="0" destOrd="0" presId="urn:microsoft.com/office/officeart/2018/2/layout/IconVerticalSolidList"/>
    <dgm:cxn modelId="{576C9CD0-62A8-4936-B324-30102C408254}" type="presOf" srcId="{44251F9B-F16E-481F-88E6-D2839DCDC977}" destId="{B11F60F3-A38A-4916-9210-A7FA7CCEA14E}" srcOrd="0" destOrd="0" presId="urn:microsoft.com/office/officeart/2018/2/layout/IconVerticalSolidList"/>
    <dgm:cxn modelId="{B0DBFCB0-5928-43D7-A668-4D325813675C}" type="presParOf" srcId="{C37FEE17-47FF-4FA4-9277-B9A3AF20ECEB}" destId="{FDE78391-C104-4E6D-AABC-307B2C1EB3F6}" srcOrd="0" destOrd="0" presId="urn:microsoft.com/office/officeart/2018/2/layout/IconVerticalSolidList"/>
    <dgm:cxn modelId="{D394BF9E-5DA8-4036-986D-D75DB64989CD}" type="presParOf" srcId="{FDE78391-C104-4E6D-AABC-307B2C1EB3F6}" destId="{0F544D31-F4B2-4A68-915C-76992B528370}" srcOrd="0" destOrd="0" presId="urn:microsoft.com/office/officeart/2018/2/layout/IconVerticalSolidList"/>
    <dgm:cxn modelId="{EE49FD3D-4C04-4094-9C4B-126778E50C49}" type="presParOf" srcId="{FDE78391-C104-4E6D-AABC-307B2C1EB3F6}" destId="{7E0D3244-2F08-4B91-A8BE-1AB3F4E41C99}" srcOrd="1" destOrd="0" presId="urn:microsoft.com/office/officeart/2018/2/layout/IconVerticalSolidList"/>
    <dgm:cxn modelId="{954C1A5D-E92C-4681-B4B0-793434D1F96A}" type="presParOf" srcId="{FDE78391-C104-4E6D-AABC-307B2C1EB3F6}" destId="{90F4D283-EAEF-4265-BF71-B6A2B4511EA9}" srcOrd="2" destOrd="0" presId="urn:microsoft.com/office/officeart/2018/2/layout/IconVerticalSolidList"/>
    <dgm:cxn modelId="{C5503A64-3AD5-4DE5-B2F4-5971143FC63A}" type="presParOf" srcId="{FDE78391-C104-4E6D-AABC-307B2C1EB3F6}" destId="{1667017B-CA22-42BD-A84E-449CF78B2DD4}" srcOrd="3" destOrd="0" presId="urn:microsoft.com/office/officeart/2018/2/layout/IconVerticalSolidList"/>
    <dgm:cxn modelId="{05E85A07-41F5-44C5-B406-950E0A900228}" type="presParOf" srcId="{C37FEE17-47FF-4FA4-9277-B9A3AF20ECEB}" destId="{877BB5BC-39AC-41F7-9C68-220DCC1F1A1B}" srcOrd="1" destOrd="0" presId="urn:microsoft.com/office/officeart/2018/2/layout/IconVerticalSolidList"/>
    <dgm:cxn modelId="{4B7E95CE-E37A-488A-8C1E-F4C86C273396}" type="presParOf" srcId="{C37FEE17-47FF-4FA4-9277-B9A3AF20ECEB}" destId="{C01DA8CE-A423-4AFF-88AF-0D49F4B4038D}" srcOrd="2" destOrd="0" presId="urn:microsoft.com/office/officeart/2018/2/layout/IconVerticalSolidList"/>
    <dgm:cxn modelId="{CEE17662-4147-4E72-B735-1BD2995AB9EB}" type="presParOf" srcId="{C01DA8CE-A423-4AFF-88AF-0D49F4B4038D}" destId="{B8813AEA-1756-4FB7-AE49-99A99A45BCC2}" srcOrd="0" destOrd="0" presId="urn:microsoft.com/office/officeart/2018/2/layout/IconVerticalSolidList"/>
    <dgm:cxn modelId="{8FCFC182-5820-4CA1-BDA8-1F3DDD0F539D}" type="presParOf" srcId="{C01DA8CE-A423-4AFF-88AF-0D49F4B4038D}" destId="{55E1D4E4-8244-4BFD-BDDD-AF433ADFD860}" srcOrd="1" destOrd="0" presId="urn:microsoft.com/office/officeart/2018/2/layout/IconVerticalSolidList"/>
    <dgm:cxn modelId="{650B4990-F814-4B3B-8A2D-7BA6A7A8AE1F}" type="presParOf" srcId="{C01DA8CE-A423-4AFF-88AF-0D49F4B4038D}" destId="{2BBDCDD4-7D82-4225-A3A5-B6A564509259}" srcOrd="2" destOrd="0" presId="urn:microsoft.com/office/officeart/2018/2/layout/IconVerticalSolidList"/>
    <dgm:cxn modelId="{2EAD02D8-84B4-4F81-A8F1-7F7E1FA28354}" type="presParOf" srcId="{C01DA8CE-A423-4AFF-88AF-0D49F4B4038D}" destId="{B11F60F3-A38A-4916-9210-A7FA7CCEA14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157CE8F-1DC1-4445-864B-7EEEF81C20A4}" type="doc">
      <dgm:prSet loTypeId="urn:microsoft.com/office/officeart/2005/8/layout/matrix3" loCatId="matrix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636CF6C-52B6-4F4F-AA89-0C8EB2E0E28D}">
      <dgm:prSet/>
      <dgm:spPr/>
      <dgm:t>
        <a:bodyPr/>
        <a:lstStyle/>
        <a:p>
          <a:r>
            <a:rPr lang="en-US"/>
            <a:t>It all started when Franky moved to a new city but he was sad that he couldn’t see his best friend</a:t>
          </a:r>
        </a:p>
      </dgm:t>
    </dgm:pt>
    <dgm:pt modelId="{3DB38E29-685E-41B2-937C-4260AA55EF83}" type="parTrans" cxnId="{1CCE4CF2-8E7D-4FC7-91AE-DBB73DD46779}">
      <dgm:prSet/>
      <dgm:spPr/>
      <dgm:t>
        <a:bodyPr/>
        <a:lstStyle/>
        <a:p>
          <a:endParaRPr lang="en-US"/>
        </a:p>
      </dgm:t>
    </dgm:pt>
    <dgm:pt modelId="{1FFC4ABF-58CC-4F81-A165-82DE9994A350}" type="sibTrans" cxnId="{1CCE4CF2-8E7D-4FC7-91AE-DBB73DD46779}">
      <dgm:prSet/>
      <dgm:spPr/>
      <dgm:t>
        <a:bodyPr/>
        <a:lstStyle/>
        <a:p>
          <a:endParaRPr lang="en-US"/>
        </a:p>
      </dgm:t>
    </dgm:pt>
    <dgm:pt modelId="{BDDD737C-DA35-4FBD-977A-F7C8DAAB4311}">
      <dgm:prSet/>
      <dgm:spPr/>
      <dgm:t>
        <a:bodyPr/>
        <a:lstStyle/>
        <a:p>
          <a:r>
            <a:rPr lang="en-US"/>
            <a:t>New city means a new school and that school had a big bully for new kids the first couple of days he didn’t make friends </a:t>
          </a:r>
        </a:p>
      </dgm:t>
    </dgm:pt>
    <dgm:pt modelId="{8DC8FA38-B5AC-425D-B3C8-2D7CE1E57ABD}" type="parTrans" cxnId="{016F0337-51EE-4439-A3F9-097976818B6A}">
      <dgm:prSet/>
      <dgm:spPr/>
      <dgm:t>
        <a:bodyPr/>
        <a:lstStyle/>
        <a:p>
          <a:endParaRPr lang="en-US"/>
        </a:p>
      </dgm:t>
    </dgm:pt>
    <dgm:pt modelId="{070E2EC4-E104-4EDF-9EAE-E7C2663EBED1}" type="sibTrans" cxnId="{016F0337-51EE-4439-A3F9-097976818B6A}">
      <dgm:prSet/>
      <dgm:spPr/>
      <dgm:t>
        <a:bodyPr/>
        <a:lstStyle/>
        <a:p>
          <a:endParaRPr lang="en-US"/>
        </a:p>
      </dgm:t>
    </dgm:pt>
    <dgm:pt modelId="{DCAF262F-9D59-40AF-9302-6188A2F921D9}">
      <dgm:prSet/>
      <dgm:spPr/>
      <dgm:t>
        <a:bodyPr/>
        <a:lstStyle/>
        <a:p>
          <a:r>
            <a:rPr lang="en-US"/>
            <a:t>The second week he made a lot of friends </a:t>
          </a:r>
        </a:p>
      </dgm:t>
    </dgm:pt>
    <dgm:pt modelId="{F0D38300-71F5-40D4-A4E1-EB71A9ED7952}" type="parTrans" cxnId="{5B51CEE7-D165-48F6-B223-42E2C16F1F35}">
      <dgm:prSet/>
      <dgm:spPr/>
      <dgm:t>
        <a:bodyPr/>
        <a:lstStyle/>
        <a:p>
          <a:endParaRPr lang="en-US"/>
        </a:p>
      </dgm:t>
    </dgm:pt>
    <dgm:pt modelId="{CF7A1804-EF7E-4E58-8BB6-D62B673C3ECB}" type="sibTrans" cxnId="{5B51CEE7-D165-48F6-B223-42E2C16F1F35}">
      <dgm:prSet/>
      <dgm:spPr/>
      <dgm:t>
        <a:bodyPr/>
        <a:lstStyle/>
        <a:p>
          <a:endParaRPr lang="en-US"/>
        </a:p>
      </dgm:t>
    </dgm:pt>
    <dgm:pt modelId="{A9EA8627-1A90-4DDA-9C3D-0A3F118AD317}">
      <dgm:prSet/>
      <dgm:spPr/>
      <dgm:t>
        <a:bodyPr/>
        <a:lstStyle/>
        <a:p>
          <a:r>
            <a:rPr lang="en-US"/>
            <a:t>I don’t want to spoil more of the story</a:t>
          </a:r>
        </a:p>
      </dgm:t>
    </dgm:pt>
    <dgm:pt modelId="{96D8D1C3-3433-4D68-9936-AC013D892F67}" type="parTrans" cxnId="{CF269B5F-934D-45F6-8A77-D9C5F8EAD5FA}">
      <dgm:prSet/>
      <dgm:spPr/>
      <dgm:t>
        <a:bodyPr/>
        <a:lstStyle/>
        <a:p>
          <a:endParaRPr lang="en-US"/>
        </a:p>
      </dgm:t>
    </dgm:pt>
    <dgm:pt modelId="{9F3A0F2D-D7F3-4E3D-8E8F-6888B8469CEA}" type="sibTrans" cxnId="{CF269B5F-934D-45F6-8A77-D9C5F8EAD5FA}">
      <dgm:prSet/>
      <dgm:spPr/>
      <dgm:t>
        <a:bodyPr/>
        <a:lstStyle/>
        <a:p>
          <a:endParaRPr lang="en-US"/>
        </a:p>
      </dgm:t>
    </dgm:pt>
    <dgm:pt modelId="{FF039CE7-30BB-4E18-B4C0-7D3A2FE160DB}" type="pres">
      <dgm:prSet presAssocID="{B157CE8F-1DC1-4445-864B-7EEEF81C20A4}" presName="matrix" presStyleCnt="0">
        <dgm:presLayoutVars>
          <dgm:chMax val="1"/>
          <dgm:dir/>
          <dgm:resizeHandles val="exact"/>
        </dgm:presLayoutVars>
      </dgm:prSet>
      <dgm:spPr/>
    </dgm:pt>
    <dgm:pt modelId="{9081D2EC-200F-4FA2-98E9-D1451BEC9B42}" type="pres">
      <dgm:prSet presAssocID="{B157CE8F-1DC1-4445-864B-7EEEF81C20A4}" presName="diamond" presStyleLbl="bgShp" presStyleIdx="0" presStyleCnt="1"/>
      <dgm:spPr/>
    </dgm:pt>
    <dgm:pt modelId="{80F0700F-5329-4825-8878-AADC174881E1}" type="pres">
      <dgm:prSet presAssocID="{B157CE8F-1DC1-4445-864B-7EEEF81C20A4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2CFB395-3796-4170-9E26-7364F0E0EB07}" type="pres">
      <dgm:prSet presAssocID="{B157CE8F-1DC1-4445-864B-7EEEF81C20A4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79E5B72-F27B-42F1-B5F0-B0F69FA2B927}" type="pres">
      <dgm:prSet presAssocID="{B157CE8F-1DC1-4445-864B-7EEEF81C20A4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ED9DA67F-F692-4D5E-9759-F780A45537DC}" type="pres">
      <dgm:prSet presAssocID="{B157CE8F-1DC1-4445-864B-7EEEF81C20A4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016F0337-51EE-4439-A3F9-097976818B6A}" srcId="{B157CE8F-1DC1-4445-864B-7EEEF81C20A4}" destId="{BDDD737C-DA35-4FBD-977A-F7C8DAAB4311}" srcOrd="1" destOrd="0" parTransId="{8DC8FA38-B5AC-425D-B3C8-2D7CE1E57ABD}" sibTransId="{070E2EC4-E104-4EDF-9EAE-E7C2663EBED1}"/>
    <dgm:cxn modelId="{1DD23A3A-1DAD-4EFF-9400-2F8F62E04374}" type="presOf" srcId="{BDDD737C-DA35-4FBD-977A-F7C8DAAB4311}" destId="{A2CFB395-3796-4170-9E26-7364F0E0EB07}" srcOrd="0" destOrd="0" presId="urn:microsoft.com/office/officeart/2005/8/layout/matrix3"/>
    <dgm:cxn modelId="{CF269B5F-934D-45F6-8A77-D9C5F8EAD5FA}" srcId="{B157CE8F-1DC1-4445-864B-7EEEF81C20A4}" destId="{A9EA8627-1A90-4DDA-9C3D-0A3F118AD317}" srcOrd="3" destOrd="0" parTransId="{96D8D1C3-3433-4D68-9936-AC013D892F67}" sibTransId="{9F3A0F2D-D7F3-4E3D-8E8F-6888B8469CEA}"/>
    <dgm:cxn modelId="{742B6175-2429-42AD-B4EF-AAFFC18BE58A}" type="presOf" srcId="{DCAF262F-9D59-40AF-9302-6188A2F921D9}" destId="{E79E5B72-F27B-42F1-B5F0-B0F69FA2B927}" srcOrd="0" destOrd="0" presId="urn:microsoft.com/office/officeart/2005/8/layout/matrix3"/>
    <dgm:cxn modelId="{21D3508D-24C9-4BA6-BA71-7C80F1241FA5}" type="presOf" srcId="{B157CE8F-1DC1-4445-864B-7EEEF81C20A4}" destId="{FF039CE7-30BB-4E18-B4C0-7D3A2FE160DB}" srcOrd="0" destOrd="0" presId="urn:microsoft.com/office/officeart/2005/8/layout/matrix3"/>
    <dgm:cxn modelId="{DFD1BCD3-3AE3-4BAF-8E52-907FC799FAF6}" type="presOf" srcId="{A9EA8627-1A90-4DDA-9C3D-0A3F118AD317}" destId="{ED9DA67F-F692-4D5E-9759-F780A45537DC}" srcOrd="0" destOrd="0" presId="urn:microsoft.com/office/officeart/2005/8/layout/matrix3"/>
    <dgm:cxn modelId="{B8B9B8DC-CD85-480C-B154-24ED85F371F3}" type="presOf" srcId="{7636CF6C-52B6-4F4F-AA89-0C8EB2E0E28D}" destId="{80F0700F-5329-4825-8878-AADC174881E1}" srcOrd="0" destOrd="0" presId="urn:microsoft.com/office/officeart/2005/8/layout/matrix3"/>
    <dgm:cxn modelId="{5B51CEE7-D165-48F6-B223-42E2C16F1F35}" srcId="{B157CE8F-1DC1-4445-864B-7EEEF81C20A4}" destId="{DCAF262F-9D59-40AF-9302-6188A2F921D9}" srcOrd="2" destOrd="0" parTransId="{F0D38300-71F5-40D4-A4E1-EB71A9ED7952}" sibTransId="{CF7A1804-EF7E-4E58-8BB6-D62B673C3ECB}"/>
    <dgm:cxn modelId="{1CCE4CF2-8E7D-4FC7-91AE-DBB73DD46779}" srcId="{B157CE8F-1DC1-4445-864B-7EEEF81C20A4}" destId="{7636CF6C-52B6-4F4F-AA89-0C8EB2E0E28D}" srcOrd="0" destOrd="0" parTransId="{3DB38E29-685E-41B2-937C-4260AA55EF83}" sibTransId="{1FFC4ABF-58CC-4F81-A165-82DE9994A350}"/>
    <dgm:cxn modelId="{E02FDFE6-8097-4008-8F0F-9F6349DC8636}" type="presParOf" srcId="{FF039CE7-30BB-4E18-B4C0-7D3A2FE160DB}" destId="{9081D2EC-200F-4FA2-98E9-D1451BEC9B42}" srcOrd="0" destOrd="0" presId="urn:microsoft.com/office/officeart/2005/8/layout/matrix3"/>
    <dgm:cxn modelId="{8ACDB546-91B4-49DA-8213-1025B48B1C65}" type="presParOf" srcId="{FF039CE7-30BB-4E18-B4C0-7D3A2FE160DB}" destId="{80F0700F-5329-4825-8878-AADC174881E1}" srcOrd="1" destOrd="0" presId="urn:microsoft.com/office/officeart/2005/8/layout/matrix3"/>
    <dgm:cxn modelId="{9DBF2A86-3A97-441D-960D-0FF72F86077E}" type="presParOf" srcId="{FF039CE7-30BB-4E18-B4C0-7D3A2FE160DB}" destId="{A2CFB395-3796-4170-9E26-7364F0E0EB07}" srcOrd="2" destOrd="0" presId="urn:microsoft.com/office/officeart/2005/8/layout/matrix3"/>
    <dgm:cxn modelId="{C7B8ADA7-77C2-437F-AB91-E77EF0F70A30}" type="presParOf" srcId="{FF039CE7-30BB-4E18-B4C0-7D3A2FE160DB}" destId="{E79E5B72-F27B-42F1-B5F0-B0F69FA2B927}" srcOrd="3" destOrd="0" presId="urn:microsoft.com/office/officeart/2005/8/layout/matrix3"/>
    <dgm:cxn modelId="{3C889F93-8890-4F45-9BB8-1909BCFCFFD6}" type="presParOf" srcId="{FF039CE7-30BB-4E18-B4C0-7D3A2FE160DB}" destId="{ED9DA67F-F692-4D5E-9759-F780A45537D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0F3985-A453-44BC-922C-74CD30A30136}">
      <dsp:nvSpPr>
        <dsp:cNvPr id="0" name=""/>
        <dsp:cNvSpPr/>
      </dsp:nvSpPr>
      <dsp:spPr>
        <a:xfrm>
          <a:off x="0" y="741369"/>
          <a:ext cx="6858000" cy="13686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8961E-00FD-407F-9E9F-D876C092BCDE}">
      <dsp:nvSpPr>
        <dsp:cNvPr id="0" name=""/>
        <dsp:cNvSpPr/>
      </dsp:nvSpPr>
      <dsp:spPr>
        <a:xfrm>
          <a:off x="414026" y="1049323"/>
          <a:ext cx="752775" cy="7527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978CC3-7AE0-4F93-B123-D7DB479FE4B5}">
      <dsp:nvSpPr>
        <dsp:cNvPr id="0" name=""/>
        <dsp:cNvSpPr/>
      </dsp:nvSpPr>
      <dsp:spPr>
        <a:xfrm>
          <a:off x="1580827" y="741369"/>
          <a:ext cx="5277172" cy="1368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852" tIns="144852" rIns="144852" bIns="14485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Tom fletcher was originally a singer when he decided to make books</a:t>
          </a:r>
        </a:p>
      </dsp:txBody>
      <dsp:txXfrm>
        <a:off x="1580827" y="741369"/>
        <a:ext cx="5277172" cy="1368682"/>
      </dsp:txXfrm>
    </dsp:sp>
    <dsp:sp modelId="{8C9D62D3-0D60-4B0B-80CC-0895AFC9283C}">
      <dsp:nvSpPr>
        <dsp:cNvPr id="0" name=""/>
        <dsp:cNvSpPr/>
      </dsp:nvSpPr>
      <dsp:spPr>
        <a:xfrm>
          <a:off x="0" y="2452222"/>
          <a:ext cx="6858000" cy="13686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4C65E2-9A95-4CD5-88F2-8E8958FF68A7}">
      <dsp:nvSpPr>
        <dsp:cNvPr id="0" name=""/>
        <dsp:cNvSpPr/>
      </dsp:nvSpPr>
      <dsp:spPr>
        <a:xfrm>
          <a:off x="414026" y="2760175"/>
          <a:ext cx="752775" cy="7527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54B11D-0929-47AB-9664-6564267D090F}">
      <dsp:nvSpPr>
        <dsp:cNvPr id="0" name=""/>
        <dsp:cNvSpPr/>
      </dsp:nvSpPr>
      <dsp:spPr>
        <a:xfrm>
          <a:off x="1580827" y="2452222"/>
          <a:ext cx="5277172" cy="1368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852" tIns="144852" rIns="144852" bIns="14485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Tom fletcher made over 40 books including danger gang</a:t>
          </a:r>
        </a:p>
      </dsp:txBody>
      <dsp:txXfrm>
        <a:off x="1580827" y="2452222"/>
        <a:ext cx="5277172" cy="13686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003CB-FD1B-4472-A188-920F01C9E60C}">
      <dsp:nvSpPr>
        <dsp:cNvPr id="0" name=""/>
        <dsp:cNvSpPr/>
      </dsp:nvSpPr>
      <dsp:spPr>
        <a:xfrm>
          <a:off x="0" y="61646"/>
          <a:ext cx="6858000" cy="14297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It all started when I went to a bookshop and then found this book called danger gang </a:t>
          </a:r>
        </a:p>
      </dsp:txBody>
      <dsp:txXfrm>
        <a:off x="69794" y="131440"/>
        <a:ext cx="6718412" cy="1290152"/>
      </dsp:txXfrm>
    </dsp:sp>
    <dsp:sp modelId="{32344D39-4182-4156-B1E6-FA4802207098}">
      <dsp:nvSpPr>
        <dsp:cNvPr id="0" name=""/>
        <dsp:cNvSpPr/>
      </dsp:nvSpPr>
      <dsp:spPr>
        <a:xfrm>
          <a:off x="0" y="1566267"/>
          <a:ext cx="6858000" cy="1429740"/>
        </a:xfrm>
        <a:prstGeom prst="roundRect">
          <a:avLst/>
        </a:prstGeom>
        <a:solidFill>
          <a:schemeClr val="accent2">
            <a:hueOff val="-726212"/>
            <a:satOff val="-3284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I thought the book was going to be boring but I was curious  so I bought the book</a:t>
          </a:r>
        </a:p>
      </dsp:txBody>
      <dsp:txXfrm>
        <a:off x="69794" y="1636061"/>
        <a:ext cx="6718412" cy="1290152"/>
      </dsp:txXfrm>
    </dsp:sp>
    <dsp:sp modelId="{38B145D0-E7F4-4846-A6D5-335991CBA3FF}">
      <dsp:nvSpPr>
        <dsp:cNvPr id="0" name=""/>
        <dsp:cNvSpPr/>
      </dsp:nvSpPr>
      <dsp:spPr>
        <a:xfrm>
          <a:off x="0" y="3070886"/>
          <a:ext cx="6858000" cy="1429740"/>
        </a:xfrm>
        <a:prstGeom prst="roundRect">
          <a:avLst/>
        </a:prstGeom>
        <a:solidFill>
          <a:schemeClr val="accent2">
            <a:hueOff val="-1452424"/>
            <a:satOff val="-6568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When I started reading I felt that it was very fun from the beginning </a:t>
          </a:r>
        </a:p>
      </dsp:txBody>
      <dsp:txXfrm>
        <a:off x="69794" y="3140680"/>
        <a:ext cx="6718412" cy="129015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544D31-F4B2-4A68-915C-76992B528370}">
      <dsp:nvSpPr>
        <dsp:cNvPr id="0" name=""/>
        <dsp:cNvSpPr/>
      </dsp:nvSpPr>
      <dsp:spPr>
        <a:xfrm>
          <a:off x="0" y="741369"/>
          <a:ext cx="6858000" cy="13686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0D3244-2F08-4B91-A8BE-1AB3F4E41C99}">
      <dsp:nvSpPr>
        <dsp:cNvPr id="0" name=""/>
        <dsp:cNvSpPr/>
      </dsp:nvSpPr>
      <dsp:spPr>
        <a:xfrm>
          <a:off x="414026" y="1049323"/>
          <a:ext cx="752775" cy="75277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67017B-CA22-42BD-A84E-449CF78B2DD4}">
      <dsp:nvSpPr>
        <dsp:cNvPr id="0" name=""/>
        <dsp:cNvSpPr/>
      </dsp:nvSpPr>
      <dsp:spPr>
        <a:xfrm>
          <a:off x="1580827" y="741369"/>
          <a:ext cx="5277172" cy="1368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852" tIns="144852" rIns="144852" bIns="14485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My favorite character is called Franky brown</a:t>
          </a:r>
        </a:p>
      </dsp:txBody>
      <dsp:txXfrm>
        <a:off x="1580827" y="741369"/>
        <a:ext cx="5277172" cy="1368682"/>
      </dsp:txXfrm>
    </dsp:sp>
    <dsp:sp modelId="{B8813AEA-1756-4FB7-AE49-99A99A45BCC2}">
      <dsp:nvSpPr>
        <dsp:cNvPr id="0" name=""/>
        <dsp:cNvSpPr/>
      </dsp:nvSpPr>
      <dsp:spPr>
        <a:xfrm>
          <a:off x="0" y="2452222"/>
          <a:ext cx="6858000" cy="1368682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1D4E4-8244-4BFD-BDDD-AF433ADFD860}">
      <dsp:nvSpPr>
        <dsp:cNvPr id="0" name=""/>
        <dsp:cNvSpPr/>
      </dsp:nvSpPr>
      <dsp:spPr>
        <a:xfrm>
          <a:off x="414026" y="2760175"/>
          <a:ext cx="752775" cy="75277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F60F3-A38A-4916-9210-A7FA7CCEA14E}">
      <dsp:nvSpPr>
        <dsp:cNvPr id="0" name=""/>
        <dsp:cNvSpPr/>
      </dsp:nvSpPr>
      <dsp:spPr>
        <a:xfrm>
          <a:off x="1580827" y="2452222"/>
          <a:ext cx="5277172" cy="13686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852" tIns="144852" rIns="144852" bIns="14485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He was kind of like me  likes pizza with extra cheese and more</a:t>
          </a:r>
        </a:p>
      </dsp:txBody>
      <dsp:txXfrm>
        <a:off x="1580827" y="2452222"/>
        <a:ext cx="5277172" cy="136868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1D2EC-200F-4FA2-98E9-D1451BEC9B42}">
      <dsp:nvSpPr>
        <dsp:cNvPr id="0" name=""/>
        <dsp:cNvSpPr/>
      </dsp:nvSpPr>
      <dsp:spPr>
        <a:xfrm>
          <a:off x="381000" y="0"/>
          <a:ext cx="5334000" cy="5334000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F0700F-5329-4825-8878-AADC174881E1}">
      <dsp:nvSpPr>
        <dsp:cNvPr id="0" name=""/>
        <dsp:cNvSpPr/>
      </dsp:nvSpPr>
      <dsp:spPr>
        <a:xfrm>
          <a:off x="887730" y="506729"/>
          <a:ext cx="2080260" cy="20802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It all started when Franky moved to a new city but he was sad that he couldn’t see his best friend</a:t>
          </a:r>
        </a:p>
      </dsp:txBody>
      <dsp:txXfrm>
        <a:off x="989280" y="608279"/>
        <a:ext cx="1877160" cy="1877160"/>
      </dsp:txXfrm>
    </dsp:sp>
    <dsp:sp modelId="{A2CFB395-3796-4170-9E26-7364F0E0EB07}">
      <dsp:nvSpPr>
        <dsp:cNvPr id="0" name=""/>
        <dsp:cNvSpPr/>
      </dsp:nvSpPr>
      <dsp:spPr>
        <a:xfrm>
          <a:off x="3128010" y="506729"/>
          <a:ext cx="2080260" cy="20802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New city means a new school and that school had a big bully for new kids the first couple of days he didn’t make friends </a:t>
          </a:r>
        </a:p>
      </dsp:txBody>
      <dsp:txXfrm>
        <a:off x="3229560" y="608279"/>
        <a:ext cx="1877160" cy="1877160"/>
      </dsp:txXfrm>
    </dsp:sp>
    <dsp:sp modelId="{E79E5B72-F27B-42F1-B5F0-B0F69FA2B927}">
      <dsp:nvSpPr>
        <dsp:cNvPr id="0" name=""/>
        <dsp:cNvSpPr/>
      </dsp:nvSpPr>
      <dsp:spPr>
        <a:xfrm>
          <a:off x="887730" y="2747010"/>
          <a:ext cx="2080260" cy="20802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The second week he made a lot of friends </a:t>
          </a:r>
        </a:p>
      </dsp:txBody>
      <dsp:txXfrm>
        <a:off x="989280" y="2848560"/>
        <a:ext cx="1877160" cy="1877160"/>
      </dsp:txXfrm>
    </dsp:sp>
    <dsp:sp modelId="{ED9DA67F-F692-4D5E-9759-F780A45537DC}">
      <dsp:nvSpPr>
        <dsp:cNvPr id="0" name=""/>
        <dsp:cNvSpPr/>
      </dsp:nvSpPr>
      <dsp:spPr>
        <a:xfrm>
          <a:off x="3128010" y="2747010"/>
          <a:ext cx="2080260" cy="208026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I don’t want to spoil more of the story</a:t>
          </a:r>
        </a:p>
      </dsp:txBody>
      <dsp:txXfrm>
        <a:off x="3229560" y="2848560"/>
        <a:ext cx="1877160" cy="18771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6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16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04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911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121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490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841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85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329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95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12/2/2022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805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12/2/2022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15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79" r:id="rId6"/>
    <p:sldLayoutId id="2147483675" r:id="rId7"/>
    <p:sldLayoutId id="2147483676" r:id="rId8"/>
    <p:sldLayoutId id="2147483677" r:id="rId9"/>
    <p:sldLayoutId id="2147483678" r:id="rId10"/>
    <p:sldLayoutId id="214748368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6" name="Picture 3" descr="Close up of heart shaped pages of a book">
            <a:extLst>
              <a:ext uri="{FF2B5EF4-FFF2-40B4-BE49-F238E27FC236}">
                <a16:creationId xmlns:a16="http://schemas.microsoft.com/office/drawing/2014/main" id="{00FE2353-0260-EF6A-701A-80EC1EFDACE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-1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17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F9625D-93BF-D197-51C1-9BE21C2BD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4572000" cy="1524000"/>
          </a:xfrm>
        </p:spPr>
        <p:txBody>
          <a:bodyPr anchor="b">
            <a:normAutofit/>
          </a:bodyPr>
          <a:lstStyle/>
          <a:p>
            <a:pPr algn="l"/>
            <a:r>
              <a:rPr lang="en-US" dirty="0"/>
              <a:t>By Michel </a:t>
            </a:r>
            <a:r>
              <a:rPr lang="en-US" dirty="0" err="1"/>
              <a:t>sindaha</a:t>
            </a:r>
            <a:endParaRPr lang="en-US" dirty="0"/>
          </a:p>
          <a:p>
            <a:pPr algn="l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FB3B74-F680-1C29-A6C9-CC7948F8CD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en-US" sz="4400"/>
              <a:t>My favorite book</a:t>
            </a:r>
          </a:p>
        </p:txBody>
      </p:sp>
    </p:spTree>
    <p:extLst>
      <p:ext uri="{BB962C8B-B14F-4D97-AF65-F5344CB8AC3E}">
        <p14:creationId xmlns:p14="http://schemas.microsoft.com/office/powerpoint/2010/main" val="4285908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14" name="Picture 13" descr="Padlock on computer motherboard">
            <a:extLst>
              <a:ext uri="{FF2B5EF4-FFF2-40B4-BE49-F238E27FC236}">
                <a16:creationId xmlns:a16="http://schemas.microsoft.com/office/drawing/2014/main" id="{278B6997-8501-5BA9-14CC-10AF13D027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835"/>
          <a:stretch/>
        </p:blipFill>
        <p:spPr>
          <a:xfrm>
            <a:off x="20" y="10"/>
            <a:ext cx="12207220" cy="6857990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0ED8FC7E-742C-4B53-B6FF-F19F8EDA28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91928"/>
            <a:ext cx="12191999" cy="5058137"/>
          </a:xfrm>
          <a:prstGeom prst="rect">
            <a:avLst/>
          </a:prstGeom>
          <a:gradFill flip="none" rotWithShape="1">
            <a:gsLst>
              <a:gs pos="50000">
                <a:schemeClr val="bg1">
                  <a:alpha val="30000"/>
                </a:schemeClr>
              </a:gs>
              <a:gs pos="80000">
                <a:schemeClr val="bg1">
                  <a:alpha val="15000"/>
                </a:schemeClr>
              </a:gs>
              <a:gs pos="0">
                <a:schemeClr val="bg1">
                  <a:alpha val="0"/>
                </a:schemeClr>
              </a:gs>
              <a:gs pos="20000">
                <a:schemeClr val="bg1">
                  <a:alpha val="15000"/>
                </a:schemeClr>
              </a:gs>
              <a:gs pos="100000">
                <a:schemeClr val="bg1">
                  <a:alpha val="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B83DDB-16BA-911B-74BE-22AFFA173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91427" y="1454111"/>
            <a:ext cx="8009146" cy="221284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The danger gang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BC534-756B-C591-1738-B6AEDC093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1020" y="3749255"/>
            <a:ext cx="6409960" cy="118872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>
                <a:solidFill>
                  <a:schemeClr val="tx1">
                    <a:alpha val="80000"/>
                  </a:schemeClr>
                </a:solidFill>
                <a:latin typeface="+mn-lt"/>
                <a:ea typeface="+mn-ea"/>
                <a:cs typeface="+mn-cs"/>
              </a:rPr>
              <a:t>My favorite book is danger gang made by tom fletcher</a:t>
            </a:r>
          </a:p>
        </p:txBody>
      </p:sp>
    </p:spTree>
    <p:extLst>
      <p:ext uri="{BB962C8B-B14F-4D97-AF65-F5344CB8AC3E}">
        <p14:creationId xmlns:p14="http://schemas.microsoft.com/office/powerpoint/2010/main" val="2621823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F3A0F6C-EB8F-4A4C-8258-23F6D815E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8352" cy="6438900"/>
          </a:xfrm>
          <a:custGeom>
            <a:avLst/>
            <a:gdLst>
              <a:gd name="connsiteX0" fmla="*/ 0 w 12198352"/>
              <a:gd name="connsiteY0" fmla="*/ 0 h 6438900"/>
              <a:gd name="connsiteX1" fmla="*/ 12198352 w 12198352"/>
              <a:gd name="connsiteY1" fmla="*/ 0 h 6438900"/>
              <a:gd name="connsiteX2" fmla="*/ 12198352 w 12198352"/>
              <a:gd name="connsiteY2" fmla="*/ 5644414 h 6438900"/>
              <a:gd name="connsiteX3" fmla="*/ 12042486 w 12198352"/>
              <a:gd name="connsiteY3" fmla="*/ 5750064 h 6438900"/>
              <a:gd name="connsiteX4" fmla="*/ 9483672 w 12198352"/>
              <a:gd name="connsiteY4" fmla="*/ 6432438 h 6438900"/>
              <a:gd name="connsiteX5" fmla="*/ 8500895 w 12198352"/>
              <a:gd name="connsiteY5" fmla="*/ 6437925 h 6438900"/>
              <a:gd name="connsiteX6" fmla="*/ 1629409 w 12198352"/>
              <a:gd name="connsiteY6" fmla="*/ 5170893 h 6438900"/>
              <a:gd name="connsiteX7" fmla="*/ 433424 w 12198352"/>
              <a:gd name="connsiteY7" fmla="*/ 4633819 h 6438900"/>
              <a:gd name="connsiteX8" fmla="*/ 0 w 12198352"/>
              <a:gd name="connsiteY8" fmla="*/ 4450771 h 643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352" h="6438900">
                <a:moveTo>
                  <a:pt x="0" y="0"/>
                </a:moveTo>
                <a:lnTo>
                  <a:pt x="12198352" y="0"/>
                </a:lnTo>
                <a:lnTo>
                  <a:pt x="12198352" y="5644414"/>
                </a:lnTo>
                <a:lnTo>
                  <a:pt x="12042486" y="5750064"/>
                </a:lnTo>
                <a:cubicBezTo>
                  <a:pt x="11268689" y="6237466"/>
                  <a:pt x="10357585" y="6417714"/>
                  <a:pt x="9483672" y="6432438"/>
                </a:cubicBezTo>
                <a:cubicBezTo>
                  <a:pt x="9158751" y="6438062"/>
                  <a:pt x="8830819" y="6440385"/>
                  <a:pt x="8500895" y="6437925"/>
                </a:cubicBezTo>
                <a:cubicBezTo>
                  <a:pt x="6191416" y="6420695"/>
                  <a:pt x="3784289" y="6168856"/>
                  <a:pt x="1629409" y="5170893"/>
                </a:cubicBezTo>
                <a:cubicBezTo>
                  <a:pt x="1229906" y="4985892"/>
                  <a:pt x="831404" y="4807078"/>
                  <a:pt x="433424" y="4633819"/>
                </a:cubicBezTo>
                <a:lnTo>
                  <a:pt x="0" y="445077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A9C92F4-A4A4-42E0-9391-C666AAED1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817925">
            <a:off x="2322363" y="-118377"/>
            <a:ext cx="7900749" cy="9821966"/>
          </a:xfrm>
          <a:custGeom>
            <a:avLst/>
            <a:gdLst>
              <a:gd name="connsiteX0" fmla="*/ 589029 w 7858893"/>
              <a:gd name="connsiteY0" fmla="*/ 9827096 h 9827096"/>
              <a:gd name="connsiteX1" fmla="*/ 0 w 7858893"/>
              <a:gd name="connsiteY1" fmla="*/ 9338053 h 9827096"/>
              <a:gd name="connsiteX2" fmla="*/ 50440 w 7858893"/>
              <a:gd name="connsiteY2" fmla="*/ 9011561 h 9827096"/>
              <a:gd name="connsiteX3" fmla="*/ 398242 w 7858893"/>
              <a:gd name="connsiteY3" fmla="*/ 7620242 h 9827096"/>
              <a:gd name="connsiteX4" fmla="*/ 6756719 w 7858893"/>
              <a:gd name="connsiteY4" fmla="*/ 593416 h 9827096"/>
              <a:gd name="connsiteX5" fmla="*/ 7642630 w 7858893"/>
              <a:gd name="connsiteY5" fmla="*/ 111525 h 9827096"/>
              <a:gd name="connsiteX6" fmla="*/ 7858893 w 7858893"/>
              <a:gd name="connsiteY6" fmla="*/ 0 h 9827096"/>
              <a:gd name="connsiteX0" fmla="*/ 589029 w 8190490"/>
              <a:gd name="connsiteY0" fmla="*/ 9787128 h 9787128"/>
              <a:gd name="connsiteX1" fmla="*/ 0 w 8190490"/>
              <a:gd name="connsiteY1" fmla="*/ 9298085 h 9787128"/>
              <a:gd name="connsiteX2" fmla="*/ 50440 w 8190490"/>
              <a:gd name="connsiteY2" fmla="*/ 8971593 h 9787128"/>
              <a:gd name="connsiteX3" fmla="*/ 398242 w 8190490"/>
              <a:gd name="connsiteY3" fmla="*/ 7580274 h 9787128"/>
              <a:gd name="connsiteX4" fmla="*/ 6756719 w 8190490"/>
              <a:gd name="connsiteY4" fmla="*/ 553448 h 9787128"/>
              <a:gd name="connsiteX5" fmla="*/ 7642630 w 8190490"/>
              <a:gd name="connsiteY5" fmla="*/ 71557 h 9787128"/>
              <a:gd name="connsiteX6" fmla="*/ 8190490 w 8190490"/>
              <a:gd name="connsiteY6" fmla="*/ 0 h 9787128"/>
              <a:gd name="connsiteX7" fmla="*/ 589029 w 8190490"/>
              <a:gd name="connsiteY7" fmla="*/ 9787128 h 9787128"/>
              <a:gd name="connsiteX0" fmla="*/ 589029 w 8281930"/>
              <a:gd name="connsiteY0" fmla="*/ 9722690 h 9722690"/>
              <a:gd name="connsiteX1" fmla="*/ 0 w 8281930"/>
              <a:gd name="connsiteY1" fmla="*/ 9233647 h 9722690"/>
              <a:gd name="connsiteX2" fmla="*/ 50440 w 8281930"/>
              <a:gd name="connsiteY2" fmla="*/ 8907155 h 9722690"/>
              <a:gd name="connsiteX3" fmla="*/ 398242 w 8281930"/>
              <a:gd name="connsiteY3" fmla="*/ 7515836 h 9722690"/>
              <a:gd name="connsiteX4" fmla="*/ 6756719 w 8281930"/>
              <a:gd name="connsiteY4" fmla="*/ 489010 h 9722690"/>
              <a:gd name="connsiteX5" fmla="*/ 7642630 w 8281930"/>
              <a:gd name="connsiteY5" fmla="*/ 7119 h 9722690"/>
              <a:gd name="connsiteX6" fmla="*/ 8281930 w 8281930"/>
              <a:gd name="connsiteY6" fmla="*/ 27002 h 9722690"/>
              <a:gd name="connsiteX0" fmla="*/ 589029 w 7911958"/>
              <a:gd name="connsiteY0" fmla="*/ 9802819 h 9802819"/>
              <a:gd name="connsiteX1" fmla="*/ 0 w 7911958"/>
              <a:gd name="connsiteY1" fmla="*/ 9313776 h 9802819"/>
              <a:gd name="connsiteX2" fmla="*/ 50440 w 7911958"/>
              <a:gd name="connsiteY2" fmla="*/ 8987284 h 9802819"/>
              <a:gd name="connsiteX3" fmla="*/ 398242 w 7911958"/>
              <a:gd name="connsiteY3" fmla="*/ 7595965 h 9802819"/>
              <a:gd name="connsiteX4" fmla="*/ 6756719 w 7911958"/>
              <a:gd name="connsiteY4" fmla="*/ 569139 h 9802819"/>
              <a:gd name="connsiteX5" fmla="*/ 7642630 w 7911958"/>
              <a:gd name="connsiteY5" fmla="*/ 87248 h 9802819"/>
              <a:gd name="connsiteX6" fmla="*/ 7911958 w 7911958"/>
              <a:gd name="connsiteY6" fmla="*/ 0 h 9802819"/>
              <a:gd name="connsiteX0" fmla="*/ 589029 w 7642630"/>
              <a:gd name="connsiteY0" fmla="*/ 9715571 h 9715571"/>
              <a:gd name="connsiteX1" fmla="*/ 0 w 7642630"/>
              <a:gd name="connsiteY1" fmla="*/ 9226528 h 9715571"/>
              <a:gd name="connsiteX2" fmla="*/ 50440 w 7642630"/>
              <a:gd name="connsiteY2" fmla="*/ 8900036 h 9715571"/>
              <a:gd name="connsiteX3" fmla="*/ 398242 w 7642630"/>
              <a:gd name="connsiteY3" fmla="*/ 7508717 h 9715571"/>
              <a:gd name="connsiteX4" fmla="*/ 6756719 w 7642630"/>
              <a:gd name="connsiteY4" fmla="*/ 481891 h 9715571"/>
              <a:gd name="connsiteX5" fmla="*/ 7642630 w 7642630"/>
              <a:gd name="connsiteY5" fmla="*/ 0 h 9715571"/>
              <a:gd name="connsiteX0" fmla="*/ 589029 w 7900749"/>
              <a:gd name="connsiteY0" fmla="*/ 9821966 h 9821966"/>
              <a:gd name="connsiteX1" fmla="*/ 0 w 7900749"/>
              <a:gd name="connsiteY1" fmla="*/ 9332923 h 9821966"/>
              <a:gd name="connsiteX2" fmla="*/ 50440 w 7900749"/>
              <a:gd name="connsiteY2" fmla="*/ 9006431 h 9821966"/>
              <a:gd name="connsiteX3" fmla="*/ 398242 w 7900749"/>
              <a:gd name="connsiteY3" fmla="*/ 7615112 h 9821966"/>
              <a:gd name="connsiteX4" fmla="*/ 6756719 w 7900749"/>
              <a:gd name="connsiteY4" fmla="*/ 588286 h 9821966"/>
              <a:gd name="connsiteX5" fmla="*/ 7900749 w 7900749"/>
              <a:gd name="connsiteY5" fmla="*/ 0 h 9821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00749" h="9821966">
                <a:moveTo>
                  <a:pt x="589029" y="9821966"/>
                </a:moveTo>
                <a:lnTo>
                  <a:pt x="0" y="9332923"/>
                </a:lnTo>
                <a:lnTo>
                  <a:pt x="50440" y="9006431"/>
                </a:lnTo>
                <a:cubicBezTo>
                  <a:pt x="119970" y="8604142"/>
                  <a:pt x="221982" y="8158814"/>
                  <a:pt x="398242" y="7615112"/>
                </a:cubicBezTo>
                <a:cubicBezTo>
                  <a:pt x="1372817" y="4608865"/>
                  <a:pt x="3887952" y="2237199"/>
                  <a:pt x="6756719" y="588286"/>
                </a:cubicBezTo>
                <a:cubicBezTo>
                  <a:pt x="6992735" y="452730"/>
                  <a:pt x="7549593" y="182994"/>
                  <a:pt x="7900749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667D4C6-5547-4745-D2A5-EE7520D7B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1" y="762000"/>
            <a:ext cx="3598808" cy="2286000"/>
          </a:xfrm>
        </p:spPr>
        <p:txBody>
          <a:bodyPr anchor="t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Tom fletcher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DFD85A1-83EE-242F-1910-0C4C798F932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057056"/>
              </p:ext>
            </p:extLst>
          </p:nvPr>
        </p:nvGraphicFramePr>
        <p:xfrm>
          <a:off x="4572000" y="771726"/>
          <a:ext cx="6858000" cy="4562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46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F3A0F6C-EB8F-4A4C-8258-23F6D815E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8352" cy="6438900"/>
          </a:xfrm>
          <a:custGeom>
            <a:avLst/>
            <a:gdLst>
              <a:gd name="connsiteX0" fmla="*/ 0 w 12198352"/>
              <a:gd name="connsiteY0" fmla="*/ 0 h 6438900"/>
              <a:gd name="connsiteX1" fmla="*/ 12198352 w 12198352"/>
              <a:gd name="connsiteY1" fmla="*/ 0 h 6438900"/>
              <a:gd name="connsiteX2" fmla="*/ 12198352 w 12198352"/>
              <a:gd name="connsiteY2" fmla="*/ 5644414 h 6438900"/>
              <a:gd name="connsiteX3" fmla="*/ 12042486 w 12198352"/>
              <a:gd name="connsiteY3" fmla="*/ 5750064 h 6438900"/>
              <a:gd name="connsiteX4" fmla="*/ 9483672 w 12198352"/>
              <a:gd name="connsiteY4" fmla="*/ 6432438 h 6438900"/>
              <a:gd name="connsiteX5" fmla="*/ 8500895 w 12198352"/>
              <a:gd name="connsiteY5" fmla="*/ 6437925 h 6438900"/>
              <a:gd name="connsiteX6" fmla="*/ 1629409 w 12198352"/>
              <a:gd name="connsiteY6" fmla="*/ 5170893 h 6438900"/>
              <a:gd name="connsiteX7" fmla="*/ 433424 w 12198352"/>
              <a:gd name="connsiteY7" fmla="*/ 4633819 h 6438900"/>
              <a:gd name="connsiteX8" fmla="*/ 0 w 12198352"/>
              <a:gd name="connsiteY8" fmla="*/ 4450771 h 643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352" h="6438900">
                <a:moveTo>
                  <a:pt x="0" y="0"/>
                </a:moveTo>
                <a:lnTo>
                  <a:pt x="12198352" y="0"/>
                </a:lnTo>
                <a:lnTo>
                  <a:pt x="12198352" y="5644414"/>
                </a:lnTo>
                <a:lnTo>
                  <a:pt x="12042486" y="5750064"/>
                </a:lnTo>
                <a:cubicBezTo>
                  <a:pt x="11268689" y="6237466"/>
                  <a:pt x="10357585" y="6417714"/>
                  <a:pt x="9483672" y="6432438"/>
                </a:cubicBezTo>
                <a:cubicBezTo>
                  <a:pt x="9158751" y="6438062"/>
                  <a:pt x="8830819" y="6440385"/>
                  <a:pt x="8500895" y="6437925"/>
                </a:cubicBezTo>
                <a:cubicBezTo>
                  <a:pt x="6191416" y="6420695"/>
                  <a:pt x="3784289" y="6168856"/>
                  <a:pt x="1629409" y="5170893"/>
                </a:cubicBezTo>
                <a:cubicBezTo>
                  <a:pt x="1229906" y="4985892"/>
                  <a:pt x="831404" y="4807078"/>
                  <a:pt x="433424" y="4633819"/>
                </a:cubicBezTo>
                <a:lnTo>
                  <a:pt x="0" y="445077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A9C92F4-A4A4-42E0-9391-C666AAED1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817925">
            <a:off x="2322363" y="-118377"/>
            <a:ext cx="7900749" cy="9821966"/>
          </a:xfrm>
          <a:custGeom>
            <a:avLst/>
            <a:gdLst>
              <a:gd name="connsiteX0" fmla="*/ 589029 w 7858893"/>
              <a:gd name="connsiteY0" fmla="*/ 9827096 h 9827096"/>
              <a:gd name="connsiteX1" fmla="*/ 0 w 7858893"/>
              <a:gd name="connsiteY1" fmla="*/ 9338053 h 9827096"/>
              <a:gd name="connsiteX2" fmla="*/ 50440 w 7858893"/>
              <a:gd name="connsiteY2" fmla="*/ 9011561 h 9827096"/>
              <a:gd name="connsiteX3" fmla="*/ 398242 w 7858893"/>
              <a:gd name="connsiteY3" fmla="*/ 7620242 h 9827096"/>
              <a:gd name="connsiteX4" fmla="*/ 6756719 w 7858893"/>
              <a:gd name="connsiteY4" fmla="*/ 593416 h 9827096"/>
              <a:gd name="connsiteX5" fmla="*/ 7642630 w 7858893"/>
              <a:gd name="connsiteY5" fmla="*/ 111525 h 9827096"/>
              <a:gd name="connsiteX6" fmla="*/ 7858893 w 7858893"/>
              <a:gd name="connsiteY6" fmla="*/ 0 h 9827096"/>
              <a:gd name="connsiteX0" fmla="*/ 589029 w 8190490"/>
              <a:gd name="connsiteY0" fmla="*/ 9787128 h 9787128"/>
              <a:gd name="connsiteX1" fmla="*/ 0 w 8190490"/>
              <a:gd name="connsiteY1" fmla="*/ 9298085 h 9787128"/>
              <a:gd name="connsiteX2" fmla="*/ 50440 w 8190490"/>
              <a:gd name="connsiteY2" fmla="*/ 8971593 h 9787128"/>
              <a:gd name="connsiteX3" fmla="*/ 398242 w 8190490"/>
              <a:gd name="connsiteY3" fmla="*/ 7580274 h 9787128"/>
              <a:gd name="connsiteX4" fmla="*/ 6756719 w 8190490"/>
              <a:gd name="connsiteY4" fmla="*/ 553448 h 9787128"/>
              <a:gd name="connsiteX5" fmla="*/ 7642630 w 8190490"/>
              <a:gd name="connsiteY5" fmla="*/ 71557 h 9787128"/>
              <a:gd name="connsiteX6" fmla="*/ 8190490 w 8190490"/>
              <a:gd name="connsiteY6" fmla="*/ 0 h 9787128"/>
              <a:gd name="connsiteX7" fmla="*/ 589029 w 8190490"/>
              <a:gd name="connsiteY7" fmla="*/ 9787128 h 9787128"/>
              <a:gd name="connsiteX0" fmla="*/ 589029 w 8281930"/>
              <a:gd name="connsiteY0" fmla="*/ 9722690 h 9722690"/>
              <a:gd name="connsiteX1" fmla="*/ 0 w 8281930"/>
              <a:gd name="connsiteY1" fmla="*/ 9233647 h 9722690"/>
              <a:gd name="connsiteX2" fmla="*/ 50440 w 8281930"/>
              <a:gd name="connsiteY2" fmla="*/ 8907155 h 9722690"/>
              <a:gd name="connsiteX3" fmla="*/ 398242 w 8281930"/>
              <a:gd name="connsiteY3" fmla="*/ 7515836 h 9722690"/>
              <a:gd name="connsiteX4" fmla="*/ 6756719 w 8281930"/>
              <a:gd name="connsiteY4" fmla="*/ 489010 h 9722690"/>
              <a:gd name="connsiteX5" fmla="*/ 7642630 w 8281930"/>
              <a:gd name="connsiteY5" fmla="*/ 7119 h 9722690"/>
              <a:gd name="connsiteX6" fmla="*/ 8281930 w 8281930"/>
              <a:gd name="connsiteY6" fmla="*/ 27002 h 9722690"/>
              <a:gd name="connsiteX0" fmla="*/ 589029 w 7911958"/>
              <a:gd name="connsiteY0" fmla="*/ 9802819 h 9802819"/>
              <a:gd name="connsiteX1" fmla="*/ 0 w 7911958"/>
              <a:gd name="connsiteY1" fmla="*/ 9313776 h 9802819"/>
              <a:gd name="connsiteX2" fmla="*/ 50440 w 7911958"/>
              <a:gd name="connsiteY2" fmla="*/ 8987284 h 9802819"/>
              <a:gd name="connsiteX3" fmla="*/ 398242 w 7911958"/>
              <a:gd name="connsiteY3" fmla="*/ 7595965 h 9802819"/>
              <a:gd name="connsiteX4" fmla="*/ 6756719 w 7911958"/>
              <a:gd name="connsiteY4" fmla="*/ 569139 h 9802819"/>
              <a:gd name="connsiteX5" fmla="*/ 7642630 w 7911958"/>
              <a:gd name="connsiteY5" fmla="*/ 87248 h 9802819"/>
              <a:gd name="connsiteX6" fmla="*/ 7911958 w 7911958"/>
              <a:gd name="connsiteY6" fmla="*/ 0 h 9802819"/>
              <a:gd name="connsiteX0" fmla="*/ 589029 w 7642630"/>
              <a:gd name="connsiteY0" fmla="*/ 9715571 h 9715571"/>
              <a:gd name="connsiteX1" fmla="*/ 0 w 7642630"/>
              <a:gd name="connsiteY1" fmla="*/ 9226528 h 9715571"/>
              <a:gd name="connsiteX2" fmla="*/ 50440 w 7642630"/>
              <a:gd name="connsiteY2" fmla="*/ 8900036 h 9715571"/>
              <a:gd name="connsiteX3" fmla="*/ 398242 w 7642630"/>
              <a:gd name="connsiteY3" fmla="*/ 7508717 h 9715571"/>
              <a:gd name="connsiteX4" fmla="*/ 6756719 w 7642630"/>
              <a:gd name="connsiteY4" fmla="*/ 481891 h 9715571"/>
              <a:gd name="connsiteX5" fmla="*/ 7642630 w 7642630"/>
              <a:gd name="connsiteY5" fmla="*/ 0 h 9715571"/>
              <a:gd name="connsiteX0" fmla="*/ 589029 w 7900749"/>
              <a:gd name="connsiteY0" fmla="*/ 9821966 h 9821966"/>
              <a:gd name="connsiteX1" fmla="*/ 0 w 7900749"/>
              <a:gd name="connsiteY1" fmla="*/ 9332923 h 9821966"/>
              <a:gd name="connsiteX2" fmla="*/ 50440 w 7900749"/>
              <a:gd name="connsiteY2" fmla="*/ 9006431 h 9821966"/>
              <a:gd name="connsiteX3" fmla="*/ 398242 w 7900749"/>
              <a:gd name="connsiteY3" fmla="*/ 7615112 h 9821966"/>
              <a:gd name="connsiteX4" fmla="*/ 6756719 w 7900749"/>
              <a:gd name="connsiteY4" fmla="*/ 588286 h 9821966"/>
              <a:gd name="connsiteX5" fmla="*/ 7900749 w 7900749"/>
              <a:gd name="connsiteY5" fmla="*/ 0 h 9821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00749" h="9821966">
                <a:moveTo>
                  <a:pt x="589029" y="9821966"/>
                </a:moveTo>
                <a:lnTo>
                  <a:pt x="0" y="9332923"/>
                </a:lnTo>
                <a:lnTo>
                  <a:pt x="50440" y="9006431"/>
                </a:lnTo>
                <a:cubicBezTo>
                  <a:pt x="119970" y="8604142"/>
                  <a:pt x="221982" y="8158814"/>
                  <a:pt x="398242" y="7615112"/>
                </a:cubicBezTo>
                <a:cubicBezTo>
                  <a:pt x="1372817" y="4608865"/>
                  <a:pt x="3887952" y="2237199"/>
                  <a:pt x="6756719" y="588286"/>
                </a:cubicBezTo>
                <a:cubicBezTo>
                  <a:pt x="6992735" y="452730"/>
                  <a:pt x="7549593" y="182994"/>
                  <a:pt x="7900749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07E41E-9AF4-D724-18B3-2AF668523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1" y="762000"/>
            <a:ext cx="3598808" cy="2286000"/>
          </a:xfrm>
        </p:spPr>
        <p:txBody>
          <a:bodyPr anchor="t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Why its my favorite book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0DA1E42-A6C1-19DA-A9ED-07325B4C9D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0857975"/>
              </p:ext>
            </p:extLst>
          </p:nvPr>
        </p:nvGraphicFramePr>
        <p:xfrm>
          <a:off x="4572000" y="771726"/>
          <a:ext cx="6858000" cy="4562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1283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F3A0F6C-EB8F-4A4C-8258-23F6D815E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8352" cy="6438900"/>
          </a:xfrm>
          <a:custGeom>
            <a:avLst/>
            <a:gdLst>
              <a:gd name="connsiteX0" fmla="*/ 0 w 12198352"/>
              <a:gd name="connsiteY0" fmla="*/ 0 h 6438900"/>
              <a:gd name="connsiteX1" fmla="*/ 12198352 w 12198352"/>
              <a:gd name="connsiteY1" fmla="*/ 0 h 6438900"/>
              <a:gd name="connsiteX2" fmla="*/ 12198352 w 12198352"/>
              <a:gd name="connsiteY2" fmla="*/ 5644414 h 6438900"/>
              <a:gd name="connsiteX3" fmla="*/ 12042486 w 12198352"/>
              <a:gd name="connsiteY3" fmla="*/ 5750064 h 6438900"/>
              <a:gd name="connsiteX4" fmla="*/ 9483672 w 12198352"/>
              <a:gd name="connsiteY4" fmla="*/ 6432438 h 6438900"/>
              <a:gd name="connsiteX5" fmla="*/ 8500895 w 12198352"/>
              <a:gd name="connsiteY5" fmla="*/ 6437925 h 6438900"/>
              <a:gd name="connsiteX6" fmla="*/ 1629409 w 12198352"/>
              <a:gd name="connsiteY6" fmla="*/ 5170893 h 6438900"/>
              <a:gd name="connsiteX7" fmla="*/ 433424 w 12198352"/>
              <a:gd name="connsiteY7" fmla="*/ 4633819 h 6438900"/>
              <a:gd name="connsiteX8" fmla="*/ 0 w 12198352"/>
              <a:gd name="connsiteY8" fmla="*/ 4450771 h 6438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198352" h="6438900">
                <a:moveTo>
                  <a:pt x="0" y="0"/>
                </a:moveTo>
                <a:lnTo>
                  <a:pt x="12198352" y="0"/>
                </a:lnTo>
                <a:lnTo>
                  <a:pt x="12198352" y="5644414"/>
                </a:lnTo>
                <a:lnTo>
                  <a:pt x="12042486" y="5750064"/>
                </a:lnTo>
                <a:cubicBezTo>
                  <a:pt x="11268689" y="6237466"/>
                  <a:pt x="10357585" y="6417714"/>
                  <a:pt x="9483672" y="6432438"/>
                </a:cubicBezTo>
                <a:cubicBezTo>
                  <a:pt x="9158751" y="6438062"/>
                  <a:pt x="8830819" y="6440385"/>
                  <a:pt x="8500895" y="6437925"/>
                </a:cubicBezTo>
                <a:cubicBezTo>
                  <a:pt x="6191416" y="6420695"/>
                  <a:pt x="3784289" y="6168856"/>
                  <a:pt x="1629409" y="5170893"/>
                </a:cubicBezTo>
                <a:cubicBezTo>
                  <a:pt x="1229906" y="4985892"/>
                  <a:pt x="831404" y="4807078"/>
                  <a:pt x="433424" y="4633819"/>
                </a:cubicBezTo>
                <a:lnTo>
                  <a:pt x="0" y="445077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5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6A9C92F4-A4A4-42E0-9391-C666AAED1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3817925">
            <a:off x="2322363" y="-118377"/>
            <a:ext cx="7900749" cy="9821966"/>
          </a:xfrm>
          <a:custGeom>
            <a:avLst/>
            <a:gdLst>
              <a:gd name="connsiteX0" fmla="*/ 589029 w 7858893"/>
              <a:gd name="connsiteY0" fmla="*/ 9827096 h 9827096"/>
              <a:gd name="connsiteX1" fmla="*/ 0 w 7858893"/>
              <a:gd name="connsiteY1" fmla="*/ 9338053 h 9827096"/>
              <a:gd name="connsiteX2" fmla="*/ 50440 w 7858893"/>
              <a:gd name="connsiteY2" fmla="*/ 9011561 h 9827096"/>
              <a:gd name="connsiteX3" fmla="*/ 398242 w 7858893"/>
              <a:gd name="connsiteY3" fmla="*/ 7620242 h 9827096"/>
              <a:gd name="connsiteX4" fmla="*/ 6756719 w 7858893"/>
              <a:gd name="connsiteY4" fmla="*/ 593416 h 9827096"/>
              <a:gd name="connsiteX5" fmla="*/ 7642630 w 7858893"/>
              <a:gd name="connsiteY5" fmla="*/ 111525 h 9827096"/>
              <a:gd name="connsiteX6" fmla="*/ 7858893 w 7858893"/>
              <a:gd name="connsiteY6" fmla="*/ 0 h 9827096"/>
              <a:gd name="connsiteX0" fmla="*/ 589029 w 8190490"/>
              <a:gd name="connsiteY0" fmla="*/ 9787128 h 9787128"/>
              <a:gd name="connsiteX1" fmla="*/ 0 w 8190490"/>
              <a:gd name="connsiteY1" fmla="*/ 9298085 h 9787128"/>
              <a:gd name="connsiteX2" fmla="*/ 50440 w 8190490"/>
              <a:gd name="connsiteY2" fmla="*/ 8971593 h 9787128"/>
              <a:gd name="connsiteX3" fmla="*/ 398242 w 8190490"/>
              <a:gd name="connsiteY3" fmla="*/ 7580274 h 9787128"/>
              <a:gd name="connsiteX4" fmla="*/ 6756719 w 8190490"/>
              <a:gd name="connsiteY4" fmla="*/ 553448 h 9787128"/>
              <a:gd name="connsiteX5" fmla="*/ 7642630 w 8190490"/>
              <a:gd name="connsiteY5" fmla="*/ 71557 h 9787128"/>
              <a:gd name="connsiteX6" fmla="*/ 8190490 w 8190490"/>
              <a:gd name="connsiteY6" fmla="*/ 0 h 9787128"/>
              <a:gd name="connsiteX7" fmla="*/ 589029 w 8190490"/>
              <a:gd name="connsiteY7" fmla="*/ 9787128 h 9787128"/>
              <a:gd name="connsiteX0" fmla="*/ 589029 w 8281930"/>
              <a:gd name="connsiteY0" fmla="*/ 9722690 h 9722690"/>
              <a:gd name="connsiteX1" fmla="*/ 0 w 8281930"/>
              <a:gd name="connsiteY1" fmla="*/ 9233647 h 9722690"/>
              <a:gd name="connsiteX2" fmla="*/ 50440 w 8281930"/>
              <a:gd name="connsiteY2" fmla="*/ 8907155 h 9722690"/>
              <a:gd name="connsiteX3" fmla="*/ 398242 w 8281930"/>
              <a:gd name="connsiteY3" fmla="*/ 7515836 h 9722690"/>
              <a:gd name="connsiteX4" fmla="*/ 6756719 w 8281930"/>
              <a:gd name="connsiteY4" fmla="*/ 489010 h 9722690"/>
              <a:gd name="connsiteX5" fmla="*/ 7642630 w 8281930"/>
              <a:gd name="connsiteY5" fmla="*/ 7119 h 9722690"/>
              <a:gd name="connsiteX6" fmla="*/ 8281930 w 8281930"/>
              <a:gd name="connsiteY6" fmla="*/ 27002 h 9722690"/>
              <a:gd name="connsiteX0" fmla="*/ 589029 w 7911958"/>
              <a:gd name="connsiteY0" fmla="*/ 9802819 h 9802819"/>
              <a:gd name="connsiteX1" fmla="*/ 0 w 7911958"/>
              <a:gd name="connsiteY1" fmla="*/ 9313776 h 9802819"/>
              <a:gd name="connsiteX2" fmla="*/ 50440 w 7911958"/>
              <a:gd name="connsiteY2" fmla="*/ 8987284 h 9802819"/>
              <a:gd name="connsiteX3" fmla="*/ 398242 w 7911958"/>
              <a:gd name="connsiteY3" fmla="*/ 7595965 h 9802819"/>
              <a:gd name="connsiteX4" fmla="*/ 6756719 w 7911958"/>
              <a:gd name="connsiteY4" fmla="*/ 569139 h 9802819"/>
              <a:gd name="connsiteX5" fmla="*/ 7642630 w 7911958"/>
              <a:gd name="connsiteY5" fmla="*/ 87248 h 9802819"/>
              <a:gd name="connsiteX6" fmla="*/ 7911958 w 7911958"/>
              <a:gd name="connsiteY6" fmla="*/ 0 h 9802819"/>
              <a:gd name="connsiteX0" fmla="*/ 589029 w 7642630"/>
              <a:gd name="connsiteY0" fmla="*/ 9715571 h 9715571"/>
              <a:gd name="connsiteX1" fmla="*/ 0 w 7642630"/>
              <a:gd name="connsiteY1" fmla="*/ 9226528 h 9715571"/>
              <a:gd name="connsiteX2" fmla="*/ 50440 w 7642630"/>
              <a:gd name="connsiteY2" fmla="*/ 8900036 h 9715571"/>
              <a:gd name="connsiteX3" fmla="*/ 398242 w 7642630"/>
              <a:gd name="connsiteY3" fmla="*/ 7508717 h 9715571"/>
              <a:gd name="connsiteX4" fmla="*/ 6756719 w 7642630"/>
              <a:gd name="connsiteY4" fmla="*/ 481891 h 9715571"/>
              <a:gd name="connsiteX5" fmla="*/ 7642630 w 7642630"/>
              <a:gd name="connsiteY5" fmla="*/ 0 h 9715571"/>
              <a:gd name="connsiteX0" fmla="*/ 589029 w 7900749"/>
              <a:gd name="connsiteY0" fmla="*/ 9821966 h 9821966"/>
              <a:gd name="connsiteX1" fmla="*/ 0 w 7900749"/>
              <a:gd name="connsiteY1" fmla="*/ 9332923 h 9821966"/>
              <a:gd name="connsiteX2" fmla="*/ 50440 w 7900749"/>
              <a:gd name="connsiteY2" fmla="*/ 9006431 h 9821966"/>
              <a:gd name="connsiteX3" fmla="*/ 398242 w 7900749"/>
              <a:gd name="connsiteY3" fmla="*/ 7615112 h 9821966"/>
              <a:gd name="connsiteX4" fmla="*/ 6756719 w 7900749"/>
              <a:gd name="connsiteY4" fmla="*/ 588286 h 9821966"/>
              <a:gd name="connsiteX5" fmla="*/ 7900749 w 7900749"/>
              <a:gd name="connsiteY5" fmla="*/ 0 h 9821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00749" h="9821966">
                <a:moveTo>
                  <a:pt x="589029" y="9821966"/>
                </a:moveTo>
                <a:lnTo>
                  <a:pt x="0" y="9332923"/>
                </a:lnTo>
                <a:lnTo>
                  <a:pt x="50440" y="9006431"/>
                </a:lnTo>
                <a:cubicBezTo>
                  <a:pt x="119970" y="8604142"/>
                  <a:pt x="221982" y="8158814"/>
                  <a:pt x="398242" y="7615112"/>
                </a:cubicBezTo>
                <a:cubicBezTo>
                  <a:pt x="1372817" y="4608865"/>
                  <a:pt x="3887952" y="2237199"/>
                  <a:pt x="6756719" y="588286"/>
                </a:cubicBezTo>
                <a:cubicBezTo>
                  <a:pt x="6992735" y="452730"/>
                  <a:pt x="7549593" y="182994"/>
                  <a:pt x="7900749" y="0"/>
                </a:cubicBez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393FDA-4160-B010-B5FD-73CF81E4B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751" y="762000"/>
            <a:ext cx="3598808" cy="2286000"/>
          </a:xfrm>
        </p:spPr>
        <p:txBody>
          <a:bodyPr anchor="t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My favorite character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8CC306-A882-3222-3237-D99D31B2E7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060638"/>
              </p:ext>
            </p:extLst>
          </p:nvPr>
        </p:nvGraphicFramePr>
        <p:xfrm>
          <a:off x="4572000" y="771726"/>
          <a:ext cx="6858000" cy="45622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0802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7A0FBA-CC04-4256-A8EB-BB3C543E98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6A13B60C-56B1-46B4-98A6-1482A52E76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1865" y="-31864"/>
            <a:ext cx="4785362" cy="4849091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7" name="Freeform: Shape 12">
            <a:extLst>
              <a:ext uri="{FF2B5EF4-FFF2-40B4-BE49-F238E27FC236}">
                <a16:creationId xmlns:a16="http://schemas.microsoft.com/office/drawing/2014/main" id="{F024A8E9-062E-406A-BE10-CED2800110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 flipV="1">
            <a:off x="341352" y="-341351"/>
            <a:ext cx="4651297" cy="5334001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rgbClr val="F1CB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7647D-2FD7-3AEA-2F58-4112258C8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999" y="762000"/>
            <a:ext cx="3048001" cy="2286000"/>
          </a:xfrm>
        </p:spPr>
        <p:txBody>
          <a:bodyPr anchor="b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A summary of what happened in the book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E151FF4-7831-5C67-CA5F-413E8C4FE5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869629"/>
              </p:ext>
            </p:extLst>
          </p:nvPr>
        </p:nvGraphicFramePr>
        <p:xfrm>
          <a:off x="5334000" y="762000"/>
          <a:ext cx="6096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9747247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LightSeedLeftStep">
      <a:dk1>
        <a:srgbClr val="000000"/>
      </a:dk1>
      <a:lt1>
        <a:srgbClr val="FFFFFF"/>
      </a:lt1>
      <a:dk2>
        <a:srgbClr val="413224"/>
      </a:dk2>
      <a:lt2>
        <a:srgbClr val="E8E2E5"/>
      </a:lt2>
      <a:accent1>
        <a:srgbClr val="7BAC94"/>
      </a:accent1>
      <a:accent2>
        <a:srgbClr val="6FB074"/>
      </a:accent2>
      <a:accent3>
        <a:srgbClr val="8AAB7A"/>
      </a:accent3>
      <a:accent4>
        <a:srgbClr val="98A86A"/>
      </a:accent4>
      <a:accent5>
        <a:srgbClr val="A9A179"/>
      </a:accent5>
      <a:accent6>
        <a:srgbClr val="C09779"/>
      </a:accent6>
      <a:hlink>
        <a:srgbClr val="AE698B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191</Words>
  <Application>Microsoft Office PowerPoint</Application>
  <PresentationFormat>Widescreen</PresentationFormat>
  <Paragraphs>19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Avenir Next LT Pro</vt:lpstr>
      <vt:lpstr>Avenir Next LT Pro Light</vt:lpstr>
      <vt:lpstr>Sitka Subheading</vt:lpstr>
      <vt:lpstr>PebbleVTI</vt:lpstr>
      <vt:lpstr>My favorite book</vt:lpstr>
      <vt:lpstr>The danger gang</vt:lpstr>
      <vt:lpstr>Tom fletcher</vt:lpstr>
      <vt:lpstr>Why its my favorite book </vt:lpstr>
      <vt:lpstr>My favorite character </vt:lpstr>
      <vt:lpstr>A summary of what happened in the book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favorite book</dc:title>
  <dc:creator>Mousa Sindaha</dc:creator>
  <cp:lastModifiedBy>Mousa Sindaha</cp:lastModifiedBy>
  <cp:revision>1</cp:revision>
  <dcterms:created xsi:type="dcterms:W3CDTF">2022-12-02T14:28:05Z</dcterms:created>
  <dcterms:modified xsi:type="dcterms:W3CDTF">2022-12-02T14:47:18Z</dcterms:modified>
</cp:coreProperties>
</file>