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C80DBE8-9BFD-470B-BA4F-132C58731FB6}" type="datetimeFigureOut">
              <a:rPr lang="en-US" smtClean="0"/>
              <a:pPr/>
              <a:t>12/1/2022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6EEBB5F-1F2E-45E8-B8D2-6001530F68E2}"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80DBE8-9BFD-470B-BA4F-132C58731FB6}"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EEBB5F-1F2E-45E8-B8D2-6001530F68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80DBE8-9BFD-470B-BA4F-132C58731FB6}"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EEBB5F-1F2E-45E8-B8D2-6001530F68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80DBE8-9BFD-470B-BA4F-132C58731FB6}"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EEBB5F-1F2E-45E8-B8D2-6001530F68E2}"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C80DBE8-9BFD-470B-BA4F-132C58731FB6}" type="datetimeFigureOut">
              <a:rPr lang="en-US" smtClean="0"/>
              <a:pPr/>
              <a:t>12/1/2022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6EEBB5F-1F2E-45E8-B8D2-6001530F68E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80DBE8-9BFD-470B-BA4F-132C58731FB6}"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EEBB5F-1F2E-45E8-B8D2-6001530F68E2}"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80DBE8-9BFD-470B-BA4F-132C58731FB6}" type="datetimeFigureOut">
              <a:rPr lang="en-US" smtClean="0"/>
              <a:pPr/>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EEBB5F-1F2E-45E8-B8D2-6001530F68E2}"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80DBE8-9BFD-470B-BA4F-132C58731FB6}" type="datetimeFigureOut">
              <a:rPr lang="en-US" smtClean="0"/>
              <a:pPr/>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EEBB5F-1F2E-45E8-B8D2-6001530F68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80DBE8-9BFD-470B-BA4F-132C58731FB6}" type="datetimeFigureOut">
              <a:rPr lang="en-US" smtClean="0"/>
              <a:pPr/>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EEBB5F-1F2E-45E8-B8D2-6001530F68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80DBE8-9BFD-470B-BA4F-132C58731FB6}"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EEBB5F-1F2E-45E8-B8D2-6001530F68E2}"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80DBE8-9BFD-470B-BA4F-132C58731FB6}" type="datetimeFigureOut">
              <a:rPr lang="en-US" smtClean="0"/>
              <a:pPr/>
              <a:t>12/1/2022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6EEBB5F-1F2E-45E8-B8D2-6001530F68E2}"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C80DBE8-9BFD-470B-BA4F-132C58731FB6}" type="datetimeFigureOut">
              <a:rPr lang="en-US" smtClean="0"/>
              <a:pPr/>
              <a:t>12/1/2022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6EEBB5F-1F2E-45E8-B8D2-6001530F68E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429000"/>
            <a:ext cx="4876800" cy="3200400"/>
          </a:xfrm>
        </p:spPr>
        <p:txBody>
          <a:bodyPr>
            <a:normAutofit fontScale="92500" lnSpcReduction="10000"/>
          </a:bodyPr>
          <a:lstStyle/>
          <a:p>
            <a:r>
              <a:rPr lang="en-US" sz="4800" dirty="0" smtClean="0"/>
              <a:t>Plot Summary</a:t>
            </a:r>
          </a:p>
          <a:p>
            <a:r>
              <a:rPr lang="en-US" dirty="0" smtClean="0">
                <a:latin typeface="Andalus" pitchFamily="18" charset="-78"/>
                <a:cs typeface="Andalus" pitchFamily="18" charset="-78"/>
              </a:rPr>
              <a:t>In the days leading up to Christmas, a young, and newly engaged heiress experiences skiing accident. After being diagnosed with amnesia, she finds herself in the care of a handsome lodge owner and his daughter.  </a:t>
            </a:r>
            <a:endParaRPr lang="en-US" dirty="0">
              <a:latin typeface="Andalus" pitchFamily="18" charset="-78"/>
              <a:cs typeface="Andalus" pitchFamily="18" charset="-78"/>
            </a:endParaRPr>
          </a:p>
        </p:txBody>
      </p:sp>
      <p:sp>
        <p:nvSpPr>
          <p:cNvPr id="2" name="Title 1"/>
          <p:cNvSpPr>
            <a:spLocks noGrp="1"/>
          </p:cNvSpPr>
          <p:nvPr>
            <p:ph type="ctrTitle"/>
          </p:nvPr>
        </p:nvSpPr>
        <p:spPr/>
        <p:txBody>
          <a:bodyPr>
            <a:normAutofit/>
          </a:bodyPr>
          <a:lstStyle/>
          <a:p>
            <a:r>
              <a:rPr lang="en-US" sz="3600" b="1" dirty="0" smtClean="0">
                <a:latin typeface="Algerian" pitchFamily="82" charset="0"/>
              </a:rPr>
              <a:t>Falling  for  Christmas</a:t>
            </a:r>
            <a:r>
              <a:rPr lang="en-US" b="1" dirty="0" smtClean="0">
                <a:latin typeface="+mn-lt"/>
              </a:rPr>
              <a:t/>
            </a:r>
            <a:br>
              <a:rPr lang="en-US" b="1" dirty="0" smtClean="0">
                <a:latin typeface="+mn-lt"/>
              </a:rPr>
            </a:br>
            <a:endParaRPr lang="en-US" b="1" dirty="0">
              <a:latin typeface="+mn-lt"/>
            </a:endParaRPr>
          </a:p>
        </p:txBody>
      </p:sp>
      <p:pic>
        <p:nvPicPr>
          <p:cNvPr id="4" name="Picture 3" descr="IMG_0750.jpg"/>
          <p:cNvPicPr>
            <a:picLocks noChangeAspect="1"/>
          </p:cNvPicPr>
          <p:nvPr/>
        </p:nvPicPr>
        <p:blipFill>
          <a:blip r:embed="rId2" cstate="print"/>
          <a:stretch>
            <a:fillRect/>
          </a:stretch>
        </p:blipFill>
        <p:spPr>
          <a:xfrm>
            <a:off x="5867400" y="2286000"/>
            <a:ext cx="3056634" cy="4419600"/>
          </a:xfrm>
          <a:prstGeom prst="rect">
            <a:avLst/>
          </a:prstGeom>
          <a:effectLst>
            <a:outerShdw blurRad="50800" dist="38100" dir="10800000" algn="r" rotWithShape="0">
              <a:prstClr val="black">
                <a:alpha val="40000"/>
              </a:prstClr>
            </a:outerShdw>
          </a:effectLst>
        </p:spPr>
      </p:pic>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MV5BNmJjODA0YjItMDBlMy00NzA5LTk4ODQtNzhkMzZmNDZkMThjXkEyXkFqcGdeQXVyMzE1MDA4Nw@@._V1_.jpg"/>
          <p:cNvPicPr>
            <a:picLocks noGrp="1" noChangeAspect="1"/>
          </p:cNvPicPr>
          <p:nvPr>
            <p:ph sz="quarter" idx="1"/>
          </p:nvPr>
        </p:nvPicPr>
        <p:blipFill>
          <a:blip r:embed="rId2" cstate="print"/>
          <a:stretch>
            <a:fillRect/>
          </a:stretch>
        </p:blipFill>
        <p:spPr>
          <a:xfrm>
            <a:off x="4572000" y="412229"/>
            <a:ext cx="4193659" cy="5912371"/>
          </a:xfrm>
          <a:effectLst>
            <a:outerShdw blurRad="50800" dist="38100" dir="2700000" algn="tl" rotWithShape="0">
              <a:prstClr val="black">
                <a:alpha val="40000"/>
              </a:prstClr>
            </a:outerShdw>
          </a:effectLst>
        </p:spPr>
      </p:pic>
      <p:sp>
        <p:nvSpPr>
          <p:cNvPr id="7" name="TextBox 6"/>
          <p:cNvSpPr txBox="1"/>
          <p:nvPr/>
        </p:nvSpPr>
        <p:spPr>
          <a:xfrm>
            <a:off x="304800" y="2209800"/>
            <a:ext cx="3810000" cy="2862322"/>
          </a:xfrm>
          <a:prstGeom prst="rect">
            <a:avLst/>
          </a:prstGeom>
          <a:noFill/>
        </p:spPr>
        <p:txBody>
          <a:bodyPr wrap="square" rtlCol="0">
            <a:spAutoFit/>
          </a:bodyPr>
          <a:lstStyle/>
          <a:p>
            <a:pPr algn="just"/>
            <a:r>
              <a:rPr lang="en-US" sz="2000" dirty="0" smtClean="0"/>
              <a:t>Falling for Christmas is a 2022 American Christmas comedy movie directed by Janeen Damian in her directorial debut from a screenplay by Jeff Bonnett and Ron Oliver.</a:t>
            </a:r>
            <a:r>
              <a:rPr lang="en-US" sz="2000" dirty="0"/>
              <a:t> </a:t>
            </a:r>
            <a:r>
              <a:rPr lang="en-US" sz="2000" dirty="0" smtClean="0"/>
              <a:t>The movie stars Lindsay Lohan, with Chord Overstreet, Jack Wagner, George Young, and Olivia Perez in supporting roles.</a:t>
            </a:r>
          </a:p>
        </p:txBody>
      </p:sp>
    </p:spTree>
  </p:cSld>
  <p:clrMapOvr>
    <a:masterClrMapping/>
  </p:clrMapOvr>
  <p:transition spd="slow">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762000"/>
            <a:ext cx="8458200" cy="5257800"/>
          </a:xfrm>
        </p:spPr>
        <p:txBody>
          <a:bodyPr>
            <a:normAutofit/>
          </a:bodyPr>
          <a:lstStyle/>
          <a:p>
            <a:pPr algn="just"/>
            <a:r>
              <a:rPr lang="en-US" dirty="0" smtClean="0"/>
              <a:t>Lohan aka </a:t>
            </a:r>
            <a:r>
              <a:rPr lang="en-US" dirty="0" smtClean="0"/>
              <a:t>Sierra </a:t>
            </a:r>
            <a:r>
              <a:rPr lang="en-US" dirty="0" smtClean="0"/>
              <a:t>plays a spoiled heiress </a:t>
            </a:r>
            <a:r>
              <a:rPr lang="en-US" dirty="0" smtClean="0"/>
              <a:t>has been newly appointed “Vice President of Atmosphere” at her father’s flagship Aspen resort, despite her lack of interest in the business. </a:t>
            </a:r>
            <a:r>
              <a:rPr lang="en-US" dirty="0" smtClean="0"/>
              <a:t>W</a:t>
            </a:r>
            <a:r>
              <a:rPr lang="en-US" dirty="0" smtClean="0"/>
              <a:t>hen her influencer Tad proposes to her on top of a mountain, she suffers a skiing accident that separates her from Tad and causes her to lose her memory. </a:t>
            </a:r>
            <a:r>
              <a:rPr lang="en-US" dirty="0" smtClean="0"/>
              <a:t>As her identity cannot be verified at the hospital, Jake  Russell, who discovered her and whom she had run into earlier, just after his failed business deal with her father, offers her a place at his bed and breakfast</a:t>
            </a:r>
            <a:r>
              <a:rPr lang="en-US" dirty="0" smtClean="0"/>
              <a:t>, the </a:t>
            </a:r>
            <a:r>
              <a:rPr lang="en-US" dirty="0" err="1" smtClean="0"/>
              <a:t>Northstar</a:t>
            </a:r>
            <a:r>
              <a:rPr lang="en-US" dirty="0" smtClean="0"/>
              <a:t> Lodge.  </a:t>
            </a:r>
            <a:r>
              <a:rPr lang="en-US" dirty="0" smtClean="0"/>
              <a:t>Adopting the name Sarah, Sierra adjusts to a  normal life and bonds with Russell and his family. With the hotel </a:t>
            </a:r>
            <a:r>
              <a:rPr lang="en-US" dirty="0" smtClean="0"/>
              <a:t>in trouble</a:t>
            </a:r>
            <a:r>
              <a:rPr lang="en-US" dirty="0" smtClean="0"/>
              <a:t>, Sierra </a:t>
            </a:r>
            <a:r>
              <a:rPr lang="en-US" dirty="0" smtClean="0"/>
              <a:t>throws a party to raise funds for the </a:t>
            </a:r>
            <a:r>
              <a:rPr lang="en-US" dirty="0" smtClean="0"/>
              <a:t>hotel. </a:t>
            </a:r>
            <a:r>
              <a:rPr lang="en-US" dirty="0" smtClean="0"/>
              <a:t>M</a:t>
            </a:r>
            <a:r>
              <a:rPr lang="en-US" dirty="0" smtClean="0"/>
              <a:t>eanwhile</a:t>
            </a:r>
            <a:r>
              <a:rPr lang="en-US" dirty="0" smtClean="0"/>
              <a:t>, </a:t>
            </a:r>
            <a:r>
              <a:rPr lang="en-US" dirty="0" smtClean="0"/>
              <a:t>Tad </a:t>
            </a:r>
            <a:r>
              <a:rPr lang="en-US" dirty="0" smtClean="0"/>
              <a:t>gets lost in the woods and finds a shelter with the recluse Ralph, who takes him to town on foot.</a:t>
            </a:r>
            <a:endParaRPr lang="en-US" dirty="0"/>
          </a:p>
        </p:txBody>
      </p:sp>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10600" cy="6400800"/>
          </a:xfrm>
        </p:spPr>
        <p:txBody>
          <a:bodyPr/>
          <a:lstStyle/>
          <a:p>
            <a:pPr algn="just">
              <a:buNone/>
            </a:pPr>
            <a:r>
              <a:rPr lang="en-US" dirty="0" smtClean="0">
                <a:latin typeface="Perpetua" pitchFamily="18" charset="0"/>
              </a:rPr>
              <a:t>	After </a:t>
            </a:r>
            <a:r>
              <a:rPr lang="en-US" dirty="0" smtClean="0">
                <a:latin typeface="Perpetua" pitchFamily="18" charset="0"/>
              </a:rPr>
              <a:t>4 </a:t>
            </a:r>
            <a:r>
              <a:rPr lang="en-US" dirty="0" smtClean="0">
                <a:latin typeface="Perpetua" pitchFamily="18" charset="0"/>
              </a:rPr>
              <a:t>days, </a:t>
            </a:r>
            <a:r>
              <a:rPr lang="en-US" dirty="0" smtClean="0">
                <a:latin typeface="Perpetua" pitchFamily="18" charset="0"/>
              </a:rPr>
              <a:t>Sierra’s </a:t>
            </a:r>
            <a:r>
              <a:rPr lang="en-US" dirty="0" smtClean="0">
                <a:latin typeface="Perpetua" pitchFamily="18" charset="0"/>
              </a:rPr>
              <a:t>father realizes </a:t>
            </a:r>
            <a:r>
              <a:rPr lang="en-US" dirty="0" smtClean="0">
                <a:latin typeface="Perpetua" pitchFamily="18" charset="0"/>
              </a:rPr>
              <a:t>she </a:t>
            </a:r>
            <a:r>
              <a:rPr lang="en-US" dirty="0" smtClean="0">
                <a:latin typeface="Perpetua" pitchFamily="18" charset="0"/>
              </a:rPr>
              <a:t>is missing and informs the sheriff, who has just retrieved </a:t>
            </a:r>
            <a:r>
              <a:rPr lang="en-US" dirty="0" smtClean="0">
                <a:latin typeface="Perpetua" pitchFamily="18" charset="0"/>
              </a:rPr>
              <a:t>Tad </a:t>
            </a:r>
            <a:r>
              <a:rPr lang="en-US" dirty="0" smtClean="0">
                <a:latin typeface="Perpetua" pitchFamily="18" charset="0"/>
              </a:rPr>
              <a:t>and </a:t>
            </a:r>
            <a:r>
              <a:rPr lang="en-US" dirty="0" smtClean="0">
                <a:latin typeface="Perpetua" pitchFamily="18" charset="0"/>
              </a:rPr>
              <a:t>Ralph. </a:t>
            </a:r>
            <a:r>
              <a:rPr lang="en-US" dirty="0" smtClean="0">
                <a:latin typeface="Perpetua" pitchFamily="18" charset="0"/>
              </a:rPr>
              <a:t>At the party, the town will come together to support </a:t>
            </a:r>
            <a:r>
              <a:rPr lang="en-US" dirty="0" err="1" smtClean="0">
                <a:latin typeface="Perpetua" pitchFamily="18" charset="0"/>
              </a:rPr>
              <a:t>Northstar</a:t>
            </a:r>
            <a:r>
              <a:rPr lang="en-US" dirty="0" smtClean="0">
                <a:latin typeface="Perpetua" pitchFamily="18" charset="0"/>
              </a:rPr>
              <a:t> </a:t>
            </a:r>
            <a:r>
              <a:rPr lang="en-US" dirty="0" smtClean="0">
                <a:latin typeface="Perpetua" pitchFamily="18" charset="0"/>
              </a:rPr>
              <a:t>L</a:t>
            </a:r>
            <a:r>
              <a:rPr lang="en-US" dirty="0" smtClean="0">
                <a:latin typeface="Perpetua" pitchFamily="18" charset="0"/>
              </a:rPr>
              <a:t>odge</a:t>
            </a:r>
            <a:r>
              <a:rPr lang="en-US" dirty="0" smtClean="0">
                <a:latin typeface="Perpetua" pitchFamily="18" charset="0"/>
              </a:rPr>
              <a:t>, which is a designated historic site. Before </a:t>
            </a:r>
            <a:r>
              <a:rPr lang="en-US" dirty="0" smtClean="0">
                <a:latin typeface="Perpetua" pitchFamily="18" charset="0"/>
              </a:rPr>
              <a:t>Jake can </a:t>
            </a:r>
            <a:r>
              <a:rPr lang="en-US" dirty="0" smtClean="0">
                <a:latin typeface="Perpetua" pitchFamily="18" charset="0"/>
              </a:rPr>
              <a:t>thank </a:t>
            </a:r>
            <a:r>
              <a:rPr lang="en-US" dirty="0" smtClean="0">
                <a:latin typeface="Perpetua" pitchFamily="18" charset="0"/>
              </a:rPr>
              <a:t>Sierra</a:t>
            </a:r>
            <a:r>
              <a:rPr lang="en-US" dirty="0" smtClean="0">
                <a:latin typeface="Perpetua" pitchFamily="18" charset="0"/>
              </a:rPr>
              <a:t>, </a:t>
            </a:r>
            <a:r>
              <a:rPr lang="en-US" dirty="0" smtClean="0">
                <a:latin typeface="Perpetua" pitchFamily="18" charset="0"/>
              </a:rPr>
              <a:t>Tad </a:t>
            </a:r>
            <a:r>
              <a:rPr lang="en-US" dirty="0" smtClean="0">
                <a:latin typeface="Perpetua" pitchFamily="18" charset="0"/>
              </a:rPr>
              <a:t>and </a:t>
            </a:r>
            <a:r>
              <a:rPr lang="en-US" dirty="0" smtClean="0">
                <a:latin typeface="Perpetua" pitchFamily="18" charset="0"/>
              </a:rPr>
              <a:t>her</a:t>
            </a:r>
            <a:r>
              <a:rPr lang="en-US" dirty="0" smtClean="0">
                <a:latin typeface="Perpetua" pitchFamily="18" charset="0"/>
              </a:rPr>
              <a:t> </a:t>
            </a:r>
            <a:r>
              <a:rPr lang="en-US" dirty="0" smtClean="0">
                <a:latin typeface="Perpetua" pitchFamily="18" charset="0"/>
              </a:rPr>
              <a:t>father rush in to take her home and restore her memory. Sierra decides to do things for herself in the future and resigns from the position her father created for </a:t>
            </a:r>
            <a:r>
              <a:rPr lang="en-US" dirty="0" smtClean="0">
                <a:latin typeface="Perpetua" pitchFamily="18" charset="0"/>
              </a:rPr>
              <a:t>her </a:t>
            </a:r>
            <a:r>
              <a:rPr lang="en-US" dirty="0" smtClean="0">
                <a:latin typeface="Perpetua" pitchFamily="18" charset="0"/>
              </a:rPr>
              <a:t>realizing that hotel business is not for </a:t>
            </a:r>
            <a:r>
              <a:rPr lang="en-US" dirty="0" smtClean="0">
                <a:latin typeface="Perpetua" pitchFamily="18" charset="0"/>
              </a:rPr>
              <a:t>her. </a:t>
            </a:r>
          </a:p>
          <a:p>
            <a:pPr algn="just">
              <a:buNone/>
            </a:pPr>
            <a:r>
              <a:rPr lang="en-US" dirty="0" smtClean="0">
                <a:latin typeface="Perpetua" pitchFamily="18" charset="0"/>
              </a:rPr>
              <a:t>    Meanwhile, Jake’s daughter </a:t>
            </a:r>
            <a:r>
              <a:rPr lang="en-US" dirty="0" err="1" smtClean="0">
                <a:latin typeface="Perpetua" pitchFamily="18" charset="0"/>
              </a:rPr>
              <a:t>Avy</a:t>
            </a:r>
            <a:r>
              <a:rPr lang="en-US" dirty="0" smtClean="0">
                <a:latin typeface="Perpetua" pitchFamily="18" charset="0"/>
              </a:rPr>
              <a:t> reveals that her wish was for Jake to find love and convinces him to seek out Sierra. Jake confesses his love to Sierra, who in turn breaks off her engagement to Tad to be with him. Believing that she owes Jake a debt for finding her, Sierra’s father decides to invest in </a:t>
            </a:r>
            <a:r>
              <a:rPr lang="en-US" dirty="0" err="1" smtClean="0">
                <a:latin typeface="Perpetua" pitchFamily="18" charset="0"/>
              </a:rPr>
              <a:t>Northstar</a:t>
            </a:r>
            <a:r>
              <a:rPr lang="en-US" dirty="0" smtClean="0">
                <a:latin typeface="Perpetua" pitchFamily="18" charset="0"/>
              </a:rPr>
              <a:t> Lodge.</a:t>
            </a:r>
          </a:p>
          <a:p>
            <a:pPr algn="just">
              <a:buNone/>
            </a:pPr>
            <a:r>
              <a:rPr lang="en-US" dirty="0" smtClean="0">
                <a:latin typeface="Perpetua" pitchFamily="18" charset="0"/>
              </a:rPr>
              <a:t>    Everyone ends up having a very happy Christmas together.</a:t>
            </a:r>
            <a:endParaRPr lang="en-US" dirty="0">
              <a:latin typeface="Perpet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772400" cy="655638"/>
          </a:xfrm>
        </p:spPr>
        <p:txBody>
          <a:bodyPr>
            <a:normAutofit fontScale="90000"/>
          </a:bodyPr>
          <a:lstStyle/>
          <a:p>
            <a:pPr algn="ctr"/>
            <a:r>
              <a:rPr lang="en-US" dirty="0" smtClean="0"/>
              <a:t>What Happened at the End?</a:t>
            </a:r>
            <a:endParaRPr lang="en-US" dirty="0"/>
          </a:p>
        </p:txBody>
      </p:sp>
      <p:pic>
        <p:nvPicPr>
          <p:cNvPr id="4" name="Content Placeholder 3" descr="221111145724-01-falling-for-christmas-super-tease.jpg"/>
          <p:cNvPicPr>
            <a:picLocks noGrp="1" noChangeAspect="1"/>
          </p:cNvPicPr>
          <p:nvPr>
            <p:ph sz="quarter" idx="1"/>
          </p:nvPr>
        </p:nvPicPr>
        <p:blipFill>
          <a:blip r:embed="rId2" cstate="print"/>
          <a:stretch>
            <a:fillRect/>
          </a:stretch>
        </p:blipFill>
        <p:spPr>
          <a:xfrm>
            <a:off x="4114800" y="1143000"/>
            <a:ext cx="4698673" cy="2644071"/>
          </a:xfrm>
        </p:spPr>
      </p:pic>
      <p:sp>
        <p:nvSpPr>
          <p:cNvPr id="5" name="TextBox 4"/>
          <p:cNvSpPr txBox="1"/>
          <p:nvPr/>
        </p:nvSpPr>
        <p:spPr>
          <a:xfrm>
            <a:off x="457200" y="1143000"/>
            <a:ext cx="3505200" cy="2893100"/>
          </a:xfrm>
          <a:prstGeom prst="rect">
            <a:avLst/>
          </a:prstGeom>
          <a:noFill/>
        </p:spPr>
        <p:txBody>
          <a:bodyPr wrap="square" rtlCol="0">
            <a:spAutoFit/>
          </a:bodyPr>
          <a:lstStyle/>
          <a:p>
            <a:pPr algn="just"/>
            <a:r>
              <a:rPr lang="en-US" dirty="0" smtClean="0"/>
              <a:t>At the beginning of the movie, when Jake returns to his hotel after being rejected by Mr. Belmont, he tells his daughter Ava to pray for him in hopes that </a:t>
            </a:r>
            <a:r>
              <a:rPr lang="en-US" sz="2000" dirty="0" smtClean="0"/>
              <a:t>something</a:t>
            </a:r>
            <a:r>
              <a:rPr lang="en-US" dirty="0" smtClean="0"/>
              <a:t> miraculous will happen this Christmas that could save his hotel. </a:t>
            </a:r>
            <a:r>
              <a:rPr lang="en-US" dirty="0" err="1" smtClean="0"/>
              <a:t>Avy</a:t>
            </a:r>
            <a:r>
              <a:rPr lang="en-US" dirty="0" smtClean="0"/>
              <a:t> wanted something, but it had nothing to do with the hotel. She wanted his father to find a partner who could solve all his problems. </a:t>
            </a:r>
          </a:p>
        </p:txBody>
      </p:sp>
      <p:sp>
        <p:nvSpPr>
          <p:cNvPr id="6" name="TextBox 5"/>
          <p:cNvSpPr txBox="1"/>
          <p:nvPr/>
        </p:nvSpPr>
        <p:spPr>
          <a:xfrm>
            <a:off x="457200" y="4038600"/>
            <a:ext cx="8305800" cy="2677656"/>
          </a:xfrm>
          <a:prstGeom prst="rect">
            <a:avLst/>
          </a:prstGeom>
          <a:noFill/>
        </p:spPr>
        <p:txBody>
          <a:bodyPr wrap="square" rtlCol="0">
            <a:spAutoFit/>
          </a:bodyPr>
          <a:lstStyle/>
          <a:p>
            <a:pPr algn="just"/>
            <a:r>
              <a:rPr lang="en-US" dirty="0" smtClean="0"/>
              <a:t>When she made her wish, the old man in the market heard her and granted her wish, Jake met Sierra, with whom he fell in love, but could not express his feelings. When Sierra regained her memories and returned to her father’s hotel, Jake realized how much he missed her. So he rushed to Sierra to express his feeling</a:t>
            </a:r>
            <a:r>
              <a:rPr lang="en-US" dirty="0" smtClean="0"/>
              <a:t>, Sierra was excited to meet Jake as she had previously rejected Tad and decided to take control of her own life. The two kissed and expressed their feeling for each other. Eventually, they got together and </a:t>
            </a:r>
            <a:r>
              <a:rPr lang="en-US" dirty="0" err="1" smtClean="0"/>
              <a:t>Avy’s</a:t>
            </a:r>
            <a:r>
              <a:rPr lang="en-US" dirty="0" smtClean="0"/>
              <a:t> wish was granted. </a:t>
            </a:r>
          </a:p>
          <a:p>
            <a:pPr algn="just"/>
            <a:r>
              <a:rPr lang="en-US" dirty="0" smtClean="0"/>
              <a:t>The old man in the market was the secret Santa in Sierra and Jake’s lives. He heard their wishes and granted them without their knowledge.</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1242</TotalTime>
  <Words>487</Words>
  <Application>Microsoft Office PowerPoint</Application>
  <PresentationFormat>On-screen Show (4:3)</PresentationFormat>
  <Paragraphs>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Equity</vt:lpstr>
      <vt:lpstr>Falling  for  Christmas </vt:lpstr>
      <vt:lpstr>Slide 2</vt:lpstr>
      <vt:lpstr>Slide 3</vt:lpstr>
      <vt:lpstr>Slide 4</vt:lpstr>
      <vt:lpstr>What Happened at 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Falling for Christmas </dc:title>
  <dc:creator>DELL</dc:creator>
  <cp:lastModifiedBy>DELL</cp:lastModifiedBy>
  <cp:revision>55</cp:revision>
  <dcterms:created xsi:type="dcterms:W3CDTF">2022-11-26T18:55:00Z</dcterms:created>
  <dcterms:modified xsi:type="dcterms:W3CDTF">2022-12-02T07:39:22Z</dcterms:modified>
</cp:coreProperties>
</file>