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FFFFCC"/>
    <a:srgbClr val="343434"/>
    <a:srgbClr val="8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90"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C31C9B-3FF7-409E-937A-C23686A77659}" type="datetimeFigureOut">
              <a:rPr lang="en-US" smtClean="0"/>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2818A-6999-4D8D-B464-388B7182BC64}" type="slidenum">
              <a:rPr lang="en-US" smtClean="0"/>
              <a:t>‹#›</a:t>
            </a:fld>
            <a:endParaRPr lang="en-US"/>
          </a:p>
        </p:txBody>
      </p:sp>
    </p:spTree>
    <p:extLst>
      <p:ext uri="{BB962C8B-B14F-4D97-AF65-F5344CB8AC3E}">
        <p14:creationId xmlns:p14="http://schemas.microsoft.com/office/powerpoint/2010/main" val="1082345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C31C9B-3FF7-409E-937A-C23686A77659}" type="datetimeFigureOut">
              <a:rPr lang="en-US" smtClean="0"/>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2818A-6999-4D8D-B464-388B7182BC64}" type="slidenum">
              <a:rPr lang="en-US" smtClean="0"/>
              <a:t>‹#›</a:t>
            </a:fld>
            <a:endParaRPr lang="en-US"/>
          </a:p>
        </p:txBody>
      </p:sp>
    </p:spTree>
    <p:extLst>
      <p:ext uri="{BB962C8B-B14F-4D97-AF65-F5344CB8AC3E}">
        <p14:creationId xmlns:p14="http://schemas.microsoft.com/office/powerpoint/2010/main" val="233601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C31C9B-3FF7-409E-937A-C23686A77659}" type="datetimeFigureOut">
              <a:rPr lang="en-US" smtClean="0"/>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2818A-6999-4D8D-B464-388B7182BC64}" type="slidenum">
              <a:rPr lang="en-US" smtClean="0"/>
              <a:t>‹#›</a:t>
            </a:fld>
            <a:endParaRPr lang="en-US"/>
          </a:p>
        </p:txBody>
      </p:sp>
    </p:spTree>
    <p:extLst>
      <p:ext uri="{BB962C8B-B14F-4D97-AF65-F5344CB8AC3E}">
        <p14:creationId xmlns:p14="http://schemas.microsoft.com/office/powerpoint/2010/main" val="1449586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C31C9B-3FF7-409E-937A-C23686A77659}" type="datetimeFigureOut">
              <a:rPr lang="en-US" smtClean="0"/>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2818A-6999-4D8D-B464-388B7182BC64}" type="slidenum">
              <a:rPr lang="en-US" smtClean="0"/>
              <a:t>‹#›</a:t>
            </a:fld>
            <a:endParaRPr lang="en-US"/>
          </a:p>
        </p:txBody>
      </p:sp>
    </p:spTree>
    <p:extLst>
      <p:ext uri="{BB962C8B-B14F-4D97-AF65-F5344CB8AC3E}">
        <p14:creationId xmlns:p14="http://schemas.microsoft.com/office/powerpoint/2010/main" val="299629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CC31C9B-3FF7-409E-937A-C23686A77659}" type="datetimeFigureOut">
              <a:rPr lang="en-US" smtClean="0"/>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2818A-6999-4D8D-B464-388B7182BC64}" type="slidenum">
              <a:rPr lang="en-US" smtClean="0"/>
              <a:t>‹#›</a:t>
            </a:fld>
            <a:endParaRPr lang="en-US"/>
          </a:p>
        </p:txBody>
      </p:sp>
    </p:spTree>
    <p:extLst>
      <p:ext uri="{BB962C8B-B14F-4D97-AF65-F5344CB8AC3E}">
        <p14:creationId xmlns:p14="http://schemas.microsoft.com/office/powerpoint/2010/main" val="2309004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C31C9B-3FF7-409E-937A-C23686A77659}" type="datetimeFigureOut">
              <a:rPr lang="en-US" smtClean="0"/>
              <a:t>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22818A-6999-4D8D-B464-388B7182BC64}" type="slidenum">
              <a:rPr lang="en-US" smtClean="0"/>
              <a:t>‹#›</a:t>
            </a:fld>
            <a:endParaRPr lang="en-US"/>
          </a:p>
        </p:txBody>
      </p:sp>
    </p:spTree>
    <p:extLst>
      <p:ext uri="{BB962C8B-B14F-4D97-AF65-F5344CB8AC3E}">
        <p14:creationId xmlns:p14="http://schemas.microsoft.com/office/powerpoint/2010/main" val="905722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C31C9B-3FF7-409E-937A-C23686A77659}" type="datetimeFigureOut">
              <a:rPr lang="en-US" smtClean="0"/>
              <a:t>12/2/2022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22818A-6999-4D8D-B464-388B7182BC64}" type="slidenum">
              <a:rPr lang="en-US" smtClean="0"/>
              <a:t>‹#›</a:t>
            </a:fld>
            <a:endParaRPr lang="en-US"/>
          </a:p>
        </p:txBody>
      </p:sp>
    </p:spTree>
    <p:extLst>
      <p:ext uri="{BB962C8B-B14F-4D97-AF65-F5344CB8AC3E}">
        <p14:creationId xmlns:p14="http://schemas.microsoft.com/office/powerpoint/2010/main" val="2086501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C31C9B-3FF7-409E-937A-C23686A77659}" type="datetimeFigureOut">
              <a:rPr lang="en-US" smtClean="0"/>
              <a:t>12/2/2022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22818A-6999-4D8D-B464-388B7182BC64}" type="slidenum">
              <a:rPr lang="en-US" smtClean="0"/>
              <a:t>‹#›</a:t>
            </a:fld>
            <a:endParaRPr lang="en-US"/>
          </a:p>
        </p:txBody>
      </p:sp>
    </p:spTree>
    <p:extLst>
      <p:ext uri="{BB962C8B-B14F-4D97-AF65-F5344CB8AC3E}">
        <p14:creationId xmlns:p14="http://schemas.microsoft.com/office/powerpoint/2010/main" val="1986322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C31C9B-3FF7-409E-937A-C23686A77659}" type="datetimeFigureOut">
              <a:rPr lang="en-US" smtClean="0"/>
              <a:t>12/2/2022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22818A-6999-4D8D-B464-388B7182BC64}" type="slidenum">
              <a:rPr lang="en-US" smtClean="0"/>
              <a:t>‹#›</a:t>
            </a:fld>
            <a:endParaRPr lang="en-US"/>
          </a:p>
        </p:txBody>
      </p:sp>
    </p:spTree>
    <p:extLst>
      <p:ext uri="{BB962C8B-B14F-4D97-AF65-F5344CB8AC3E}">
        <p14:creationId xmlns:p14="http://schemas.microsoft.com/office/powerpoint/2010/main" val="3086909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CC31C9B-3FF7-409E-937A-C23686A77659}" type="datetimeFigureOut">
              <a:rPr lang="en-US" smtClean="0"/>
              <a:t>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22818A-6999-4D8D-B464-388B7182BC64}" type="slidenum">
              <a:rPr lang="en-US" smtClean="0"/>
              <a:t>‹#›</a:t>
            </a:fld>
            <a:endParaRPr lang="en-US"/>
          </a:p>
        </p:txBody>
      </p:sp>
    </p:spTree>
    <p:extLst>
      <p:ext uri="{BB962C8B-B14F-4D97-AF65-F5344CB8AC3E}">
        <p14:creationId xmlns:p14="http://schemas.microsoft.com/office/powerpoint/2010/main" val="821871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CC31C9B-3FF7-409E-937A-C23686A77659}" type="datetimeFigureOut">
              <a:rPr lang="en-US" smtClean="0"/>
              <a:t>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22818A-6999-4D8D-B464-388B7182BC64}" type="slidenum">
              <a:rPr lang="en-US" smtClean="0"/>
              <a:t>‹#›</a:t>
            </a:fld>
            <a:endParaRPr lang="en-US"/>
          </a:p>
        </p:txBody>
      </p:sp>
    </p:spTree>
    <p:extLst>
      <p:ext uri="{BB962C8B-B14F-4D97-AF65-F5344CB8AC3E}">
        <p14:creationId xmlns:p14="http://schemas.microsoft.com/office/powerpoint/2010/main" val="4016173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31C9B-3FF7-409E-937A-C23686A77659}" type="datetimeFigureOut">
              <a:rPr lang="en-US" smtClean="0"/>
              <a:t>12/2/2022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22818A-6999-4D8D-B464-388B7182BC64}" type="slidenum">
              <a:rPr lang="en-US" smtClean="0"/>
              <a:t>‹#›</a:t>
            </a:fld>
            <a:endParaRPr lang="en-US"/>
          </a:p>
        </p:txBody>
      </p:sp>
    </p:spTree>
    <p:extLst>
      <p:ext uri="{BB962C8B-B14F-4D97-AF65-F5344CB8AC3E}">
        <p14:creationId xmlns:p14="http://schemas.microsoft.com/office/powerpoint/2010/main" val="1054044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zigZag">
          <a:fgClr>
            <a:schemeClr val="bg2">
              <a:lumMod val="90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39834" y="924955"/>
            <a:ext cx="8312331" cy="1006883"/>
          </a:xfrm>
        </p:spPr>
        <p:txBody>
          <a:bodyPr/>
          <a:lstStyle/>
          <a:p>
            <a:r>
              <a:rPr lang="en-US" dirty="0" smtClean="0">
                <a:latin typeface="Algerian" panose="04020705040A02060702" pitchFamily="82" charset="0"/>
              </a:rPr>
              <a:t>Home Alone</a:t>
            </a:r>
            <a:endParaRPr lang="en-US" dirty="0">
              <a:latin typeface="Algerian" panose="04020705040A02060702" pitchFamily="82" charset="0"/>
            </a:endParaRPr>
          </a:p>
        </p:txBody>
      </p:sp>
      <p:sp>
        <p:nvSpPr>
          <p:cNvPr id="3" name="Subtitle 2"/>
          <p:cNvSpPr>
            <a:spLocks noGrp="1"/>
          </p:cNvSpPr>
          <p:nvPr>
            <p:ph type="subTitle" idx="1"/>
          </p:nvPr>
        </p:nvSpPr>
        <p:spPr/>
        <p:txBody>
          <a:bodyPr>
            <a:normAutofit/>
          </a:bodyPr>
          <a:lstStyle/>
          <a:p>
            <a:r>
              <a:rPr lang="en-US" sz="3200" dirty="0" smtClean="0">
                <a:latin typeface="Andalus" panose="02020603050405020304" pitchFamily="18" charset="-78"/>
                <a:cs typeface="Andalus" panose="02020603050405020304" pitchFamily="18" charset="-78"/>
              </a:rPr>
              <a:t>Presented By: Nabeel Ammari</a:t>
            </a:r>
          </a:p>
          <a:p>
            <a:r>
              <a:rPr lang="en-US" sz="3200" dirty="0" smtClean="0">
                <a:latin typeface="Andalus" panose="02020603050405020304" pitchFamily="18" charset="-78"/>
                <a:cs typeface="Andalus" panose="02020603050405020304" pitchFamily="18" charset="-78"/>
              </a:rPr>
              <a:t>6E</a:t>
            </a:r>
            <a:endParaRPr lang="en-US" sz="3200" dirty="0">
              <a:latin typeface="Andalus" panose="02020603050405020304" pitchFamily="18" charset="-78"/>
              <a:cs typeface="Andalus" panose="02020603050405020304" pitchFamily="18" charset="-78"/>
            </a:endParaRPr>
          </a:p>
        </p:txBody>
      </p:sp>
      <p:sp>
        <p:nvSpPr>
          <p:cNvPr id="7" name="Rectangle 6"/>
          <p:cNvSpPr/>
          <p:nvPr/>
        </p:nvSpPr>
        <p:spPr>
          <a:xfrm>
            <a:off x="728505" y="0"/>
            <a:ext cx="1211329" cy="6858000"/>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Download &lt;strong&gt;Christmas&lt;/strong&gt; Png Picture HQ PNG Image | FreePNGIm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7629" y="197197"/>
            <a:ext cx="5855759" cy="1251001"/>
          </a:xfrm>
          <a:prstGeom prst="rect">
            <a:avLst/>
          </a:prstGeom>
        </p:spPr>
      </p:pic>
      <p:pic>
        <p:nvPicPr>
          <p:cNvPr id="10" name="Picture 9" descr="Download &lt;strong&gt;Christmas&lt;/strong&gt; Png Picture HQ PNG Image | FreePNGIm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258388" y="873226"/>
            <a:ext cx="2123169" cy="1110343"/>
          </a:xfrm>
          <a:prstGeom prst="rect">
            <a:avLst/>
          </a:prstGeom>
        </p:spPr>
      </p:pic>
      <p:pic>
        <p:nvPicPr>
          <p:cNvPr id="12" name="Picture 11" descr="Download &lt;strong&gt;Christmas&lt;/strong&gt; Png Picture HQ PNG Image | FreePNGIm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7629" y="1742107"/>
            <a:ext cx="5858105" cy="1251001"/>
          </a:xfrm>
          <a:prstGeom prst="rect">
            <a:avLst/>
          </a:prstGeom>
        </p:spPr>
      </p:pic>
      <p:pic>
        <p:nvPicPr>
          <p:cNvPr id="13" name="Picture 12" descr="Download &lt;strong&gt;Christmas&lt;/strong&gt; Png Picture HQ PNG Image | FreePNGIm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7846835" y="949753"/>
            <a:ext cx="1969483" cy="1110343"/>
          </a:xfrm>
          <a:prstGeom prst="rect">
            <a:avLst/>
          </a:prstGeom>
        </p:spPr>
      </p:pic>
      <p:pic>
        <p:nvPicPr>
          <p:cNvPr id="14" name="Picture 13" descr="&lt;strong&gt;Home Alone&lt;/strong&gt; — StrategyWiki, the video game walkthrough and strategy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2748" y="3217424"/>
            <a:ext cx="1998834" cy="2854335"/>
          </a:xfrm>
          <a:prstGeom prst="rect">
            <a:avLst/>
          </a:prstGeom>
          <a:ln w="127000" cap="rnd">
            <a:solidFill>
              <a:srgbClr val="FFFFFF"/>
            </a:solidFill>
          </a:ln>
          <a:effectLst>
            <a:outerShdw blurRad="177800" dist="101600" dir="18900000" algn="bl" rotWithShape="0">
              <a:prstClr val="black">
                <a:alpha val="40000"/>
              </a:prst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0943518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pct50">
          <a:fgClr>
            <a:schemeClr val="tx1"/>
          </a:fgClr>
          <a:bgClr>
            <a:schemeClr val="tx1">
              <a:lumMod val="85000"/>
              <a:lumOff val="15000"/>
            </a:schemeClr>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lumMod val="85000"/>
              <a:lumOff val="15000"/>
            </a:schemeClr>
          </a:solidFill>
        </p:spPr>
        <p:txBody>
          <a:bodyPr/>
          <a:lstStyle/>
          <a:p>
            <a:r>
              <a:rPr lang="en-US" dirty="0" smtClean="0">
                <a:solidFill>
                  <a:srgbClr val="820000"/>
                </a:solidFill>
                <a:latin typeface="Algerian" panose="04020705040A02060702" pitchFamily="82" charset="0"/>
              </a:rPr>
              <a:t>Home Alone</a:t>
            </a:r>
            <a:endParaRPr lang="en-US" dirty="0">
              <a:solidFill>
                <a:srgbClr val="820000"/>
              </a:solidFill>
              <a:latin typeface="Algerian" panose="04020705040A02060702" pitchFamily="82" charset="0"/>
            </a:endParaRPr>
          </a:p>
        </p:txBody>
      </p:sp>
      <p:sp>
        <p:nvSpPr>
          <p:cNvPr id="3" name="Content Placeholder 2"/>
          <p:cNvSpPr>
            <a:spLocks noGrp="1"/>
          </p:cNvSpPr>
          <p:nvPr>
            <p:ph idx="1"/>
          </p:nvPr>
        </p:nvSpPr>
        <p:spPr/>
        <p:txBody>
          <a:bodyPr/>
          <a:lstStyle/>
          <a:p>
            <a:pPr marL="0" indent="0">
              <a:buNone/>
            </a:pPr>
            <a:r>
              <a:rPr lang="en-US" b="1" i="1" dirty="0" smtClean="0">
                <a:solidFill>
                  <a:srgbClr val="820000"/>
                </a:solidFill>
                <a:latin typeface="Bell MT" panose="02020503060305020303" pitchFamily="18" charset="0"/>
                <a:cs typeface="Aldhabi" panose="01000000000000000000" pitchFamily="2" charset="-78"/>
              </a:rPr>
              <a:t>Home Alone: is </a:t>
            </a:r>
            <a:r>
              <a:rPr lang="en-US" b="1" dirty="0" smtClean="0">
                <a:solidFill>
                  <a:srgbClr val="820000"/>
                </a:solidFill>
                <a:latin typeface="+mj-lt"/>
              </a:rPr>
              <a:t>a </a:t>
            </a:r>
            <a:r>
              <a:rPr lang="en-US" b="1" dirty="0">
                <a:solidFill>
                  <a:srgbClr val="820000"/>
                </a:solidFill>
                <a:latin typeface="+mj-lt"/>
              </a:rPr>
              <a:t>1990 American Christmas comedy film directed by Chris Columbus and written and produced by John Hughes. </a:t>
            </a:r>
            <a:r>
              <a:rPr lang="en-US" b="1" dirty="0">
                <a:solidFill>
                  <a:srgbClr val="820000"/>
                </a:solidFill>
                <a:latin typeface="+mj-lt"/>
              </a:rPr>
              <a:t>The first film in the Home Alone franchise, the film stars Macaulay Culkin, Joe Pesci, Daniel Stern, John Heard, and Catherine O'Hara. Culkin plays Kevin McCallister, a boy who defends his suburban Chicago home from burglars after his family accidentally leaves him behind on their Christmas vacation to Paris.</a:t>
            </a:r>
          </a:p>
        </p:txBody>
      </p:sp>
      <p:sp>
        <p:nvSpPr>
          <p:cNvPr id="5" name="Wave 4"/>
          <p:cNvSpPr/>
          <p:nvPr/>
        </p:nvSpPr>
        <p:spPr>
          <a:xfrm>
            <a:off x="838200" y="1336431"/>
            <a:ext cx="10767646" cy="590843"/>
          </a:xfrm>
          <a:prstGeom prst="wave">
            <a:avLst/>
          </a:prstGeom>
          <a:gradFill flip="none" rotWithShape="1">
            <a:gsLst>
              <a:gs pos="0">
                <a:srgbClr val="FF0000">
                  <a:shade val="30000"/>
                  <a:satMod val="115000"/>
                  <a:alpha val="69000"/>
                </a:srgbClr>
              </a:gs>
              <a:gs pos="50000">
                <a:srgbClr val="FF0000">
                  <a:shade val="67500"/>
                  <a:satMod val="115000"/>
                  <a:alpha val="69000"/>
                </a:srgbClr>
              </a:gs>
              <a:gs pos="100000">
                <a:srgbClr val="FF0000">
                  <a:shade val="100000"/>
                  <a:satMod val="115000"/>
                  <a:alpha val="69000"/>
                </a:srgbClr>
              </a:gs>
            </a:gsLst>
            <a:lin ang="5400000" scaled="1"/>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635560"/>
      </p:ext>
    </p:ext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zigZag">
          <a:fgClr>
            <a:schemeClr val="bg2">
              <a:lumMod val="90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820000"/>
                </a:solidFill>
                <a:effectLst>
                  <a:outerShdw blurRad="38100" dist="38100" dir="2700000" algn="tl">
                    <a:srgbClr val="000000">
                      <a:alpha val="43137"/>
                    </a:srgbClr>
                  </a:outerShdw>
                </a:effectLst>
                <a:latin typeface="Algerian" panose="04020705040A02060702" pitchFamily="82" charset="0"/>
              </a:rPr>
              <a:t>Summary</a:t>
            </a:r>
          </a:p>
        </p:txBody>
      </p:sp>
      <p:sp>
        <p:nvSpPr>
          <p:cNvPr id="14" name="Moon 13"/>
          <p:cNvSpPr/>
          <p:nvPr/>
        </p:nvSpPr>
        <p:spPr>
          <a:xfrm rot="2319641" flipH="1">
            <a:off x="5090159" y="1167619"/>
            <a:ext cx="2011680" cy="3263704"/>
          </a:xfrm>
          <a:prstGeom prst="moon">
            <a:avLst/>
          </a:prstGeom>
          <a:gradFill flip="none" rotWithShape="1">
            <a:gsLst>
              <a:gs pos="0">
                <a:srgbClr val="FFFFCC">
                  <a:shade val="30000"/>
                  <a:satMod val="115000"/>
                </a:srgbClr>
              </a:gs>
              <a:gs pos="32000">
                <a:srgbClr val="FFFFCC">
                  <a:shade val="67500"/>
                  <a:satMod val="115000"/>
                </a:srgbClr>
              </a:gs>
              <a:gs pos="100000">
                <a:srgbClr val="FFFFCC">
                  <a:shade val="100000"/>
                  <a:satMod val="115000"/>
                </a:srgbClr>
              </a:gs>
            </a:gsLst>
            <a:lin ang="0" scaled="1"/>
            <a:tileRect/>
          </a:gra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normAutofit/>
          </a:bodyPr>
          <a:lstStyle/>
          <a:p>
            <a:pPr marL="0" indent="0">
              <a:buNone/>
            </a:pPr>
            <a:r>
              <a:rPr lang="en-US" b="1" dirty="0">
                <a:solidFill>
                  <a:srgbClr val="820000"/>
                </a:solidFill>
                <a:latin typeface="+mj-lt"/>
              </a:rPr>
              <a:t>The McCallister family is preparing to spend Christmas in Paris, gathering at Peter and Kate's home in a Chicago suburb on the night before their departure. Peter and Kate's youngest son, Kevin, is the subject of ridicule by his older siblings and cousins. </a:t>
            </a:r>
            <a:r>
              <a:rPr lang="en-US" b="1" dirty="0">
                <a:solidFill>
                  <a:srgbClr val="820000"/>
                </a:solidFill>
                <a:latin typeface="+mj-lt"/>
              </a:rPr>
              <a:t>Kevin inadvertently ruins the family dinner after a brief scuffle </a:t>
            </a:r>
            <a:r>
              <a:rPr lang="en-US" b="1" dirty="0" smtClean="0">
                <a:solidFill>
                  <a:srgbClr val="820000"/>
                </a:solidFill>
                <a:latin typeface="+mj-lt"/>
              </a:rPr>
              <a:t>with </a:t>
            </a:r>
            <a:r>
              <a:rPr lang="en-US" b="1" dirty="0">
                <a:solidFill>
                  <a:srgbClr val="820000"/>
                </a:solidFill>
                <a:latin typeface="+mj-lt"/>
              </a:rPr>
              <a:t>his oldest brother Buzz, resulting in Kate sending him up to the attic. </a:t>
            </a:r>
            <a:r>
              <a:rPr lang="en-US" b="1" dirty="0">
                <a:solidFill>
                  <a:srgbClr val="820000"/>
                </a:solidFill>
                <a:latin typeface="+mj-lt"/>
              </a:rPr>
              <a:t>Kevin berates his mother for allowing the rest of the family to pick on him and wishes that his family would disappear. During the night, heavy winds create a power outage, disabling the alarm clocks and causing the family to oversleep. In the confusion and rush to get to the airport, Kevin is accidentally left behind.</a:t>
            </a:r>
          </a:p>
        </p:txBody>
      </p:sp>
    </p:spTree>
    <p:extLst>
      <p:ext uri="{BB962C8B-B14F-4D97-AF65-F5344CB8AC3E}">
        <p14:creationId xmlns:p14="http://schemas.microsoft.com/office/powerpoint/2010/main" val="2843835785"/>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5148" y="1994437"/>
            <a:ext cx="10515600" cy="4631446"/>
          </a:xfrm>
        </p:spPr>
        <p:txBody>
          <a:bodyPr>
            <a:noAutofit/>
          </a:bodyPr>
          <a:lstStyle/>
          <a:p>
            <a:pPr marL="0" indent="0">
              <a:buNone/>
            </a:pPr>
            <a:r>
              <a:rPr lang="en-US" sz="3200" dirty="0">
                <a:solidFill>
                  <a:srgbClr val="0070C0"/>
                </a:solidFill>
                <a:latin typeface="Andalus" panose="02020603050405020304" pitchFamily="18" charset="-78"/>
                <a:cs typeface="Andalus" panose="02020603050405020304" pitchFamily="18" charset="-78"/>
              </a:rPr>
              <a:t>Kevin overhears some burglars discussing plans to break into the house that night, Kevin rigs the house with booby traps. </a:t>
            </a:r>
          </a:p>
          <a:p>
            <a:pPr marL="0" indent="0">
              <a:buNone/>
            </a:pPr>
            <a:r>
              <a:rPr lang="en-US" sz="3200" dirty="0">
                <a:solidFill>
                  <a:srgbClr val="0070C0"/>
                </a:solidFill>
                <a:latin typeface="Andalus" panose="02020603050405020304" pitchFamily="18" charset="-78"/>
                <a:cs typeface="Andalus" panose="02020603050405020304" pitchFamily="18" charset="-78"/>
              </a:rPr>
              <a:t>The burglars break in, spring the traps, and suffer various injuries. </a:t>
            </a:r>
            <a:r>
              <a:rPr lang="en-US" sz="3200" dirty="0">
                <a:solidFill>
                  <a:srgbClr val="0070C0"/>
                </a:solidFill>
                <a:latin typeface="Andalus" panose="02020603050405020304" pitchFamily="18" charset="-78"/>
                <a:cs typeface="Andalus" panose="02020603050405020304" pitchFamily="18" charset="-78"/>
              </a:rPr>
              <a:t>While </a:t>
            </a:r>
            <a:r>
              <a:rPr lang="en-US" sz="3200" dirty="0" smtClean="0">
                <a:solidFill>
                  <a:srgbClr val="0070C0"/>
                </a:solidFill>
                <a:latin typeface="Andalus" panose="02020603050405020304" pitchFamily="18" charset="-78"/>
                <a:cs typeface="Andalus" panose="02020603050405020304" pitchFamily="18" charset="-78"/>
              </a:rPr>
              <a:t>they pursue </a:t>
            </a:r>
            <a:r>
              <a:rPr lang="en-US" sz="3200" dirty="0">
                <a:solidFill>
                  <a:srgbClr val="0070C0"/>
                </a:solidFill>
                <a:latin typeface="Andalus" panose="02020603050405020304" pitchFamily="18" charset="-78"/>
                <a:cs typeface="Andalus" panose="02020603050405020304" pitchFamily="18" charset="-78"/>
              </a:rPr>
              <a:t>Kevin around the house, he calls the police and lures the duo into a neighboring house which they had previously broken into. </a:t>
            </a:r>
          </a:p>
          <a:p>
            <a:pPr marL="0" indent="0">
              <a:buNone/>
            </a:pPr>
            <a:r>
              <a:rPr lang="en-US" sz="3200" dirty="0">
                <a:solidFill>
                  <a:srgbClr val="0070C0"/>
                </a:solidFill>
                <a:latin typeface="Andalus" panose="02020603050405020304" pitchFamily="18" charset="-78"/>
                <a:cs typeface="Andalus" panose="02020603050405020304" pitchFamily="18" charset="-78"/>
              </a:rPr>
              <a:t>The burglars ambush Kevin and prepare to get their revenge, but the police arrive and arrest them, having identified all the houses that they broke into due to one of the burglars having destructive habits of flooding them</a:t>
            </a:r>
          </a:p>
        </p:txBody>
      </p:sp>
    </p:spTree>
    <p:extLst>
      <p:ext uri="{BB962C8B-B14F-4D97-AF65-F5344CB8AC3E}">
        <p14:creationId xmlns:p14="http://schemas.microsoft.com/office/powerpoint/2010/main" val="2920842983"/>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se da libri: my funny valentin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1015" y="394922"/>
            <a:ext cx="2967654" cy="2643700"/>
          </a:xfrm>
          <a:prstGeom prst="rect">
            <a:avLst/>
          </a:prstGeom>
        </p:spPr>
      </p:pic>
      <p:sp>
        <p:nvSpPr>
          <p:cNvPr id="2" name="Title 1"/>
          <p:cNvSpPr>
            <a:spLocks noGrp="1"/>
          </p:cNvSpPr>
          <p:nvPr>
            <p:ph type="title"/>
          </p:nvPr>
        </p:nvSpPr>
        <p:spPr>
          <a:xfrm>
            <a:off x="5205046" y="956603"/>
            <a:ext cx="2504049" cy="618979"/>
          </a:xfrm>
          <a:solidFill>
            <a:schemeClr val="bg1"/>
          </a:solidFill>
        </p:spPr>
        <p:txBody>
          <a:bodyPr>
            <a:normAutofit fontScale="90000"/>
          </a:bodyPr>
          <a:lstStyle/>
          <a:p>
            <a:pPr algn="ctr"/>
            <a:r>
              <a:rPr lang="en-US" b="1" dirty="0" smtClean="0">
                <a:effectLst>
                  <a:outerShdw blurRad="38100" dist="38100" dir="2700000" algn="tl">
                    <a:srgbClr val="000000">
                      <a:alpha val="43137"/>
                    </a:srgbClr>
                  </a:outerShdw>
                </a:effectLst>
              </a:rPr>
              <a:t>Thank you!</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72531408"/>
      </p:ext>
    </p:extLst>
  </p:cSld>
  <p:clrMapOvr>
    <a:masterClrMapping/>
  </p:clrMapOvr>
  <p:transition spd="med">
    <p:pull/>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TotalTime>
  <Words>47</Words>
  <Application>Microsoft Office PowerPoint</Application>
  <PresentationFormat>Widescreen</PresentationFormat>
  <Paragraphs>11</Paragraphs>
  <Slides>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Aldhabi</vt:lpstr>
      <vt:lpstr>Algerian</vt:lpstr>
      <vt:lpstr>Andalus</vt:lpstr>
      <vt:lpstr>Arial</vt:lpstr>
      <vt:lpstr>Bell MT</vt:lpstr>
      <vt:lpstr>Calibri</vt:lpstr>
      <vt:lpstr>Calibri Light</vt:lpstr>
      <vt:lpstr>Office Theme</vt:lpstr>
      <vt:lpstr>Home Alone</vt:lpstr>
      <vt:lpstr>Home Alone</vt:lpstr>
      <vt:lpstr>Summary</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 Alone</dc:title>
  <dc:creator>Shireen Faraj</dc:creator>
  <cp:lastModifiedBy>Shireen Faraj</cp:lastModifiedBy>
  <cp:revision>11</cp:revision>
  <dcterms:created xsi:type="dcterms:W3CDTF">2022-12-02T12:12:46Z</dcterms:created>
  <dcterms:modified xsi:type="dcterms:W3CDTF">2022-12-02T13:49:54Z</dcterms:modified>
</cp:coreProperties>
</file>