
<file path=[Content_Types].xml><?xml version="1.0" encoding="utf-8"?>
<Types xmlns="http://schemas.openxmlformats.org/package/2006/content-types">
  <Default Extension="jpeg" ContentType="image/jpeg"/>
  <Default Extension="web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8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9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7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7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7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9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4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2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6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3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F9818-287D-4EF4-81ED-A7E0995AE536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9F93B-5C7E-460A-A89E-1EAEB993D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901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ebp"/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1000" b="-8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829" y="0"/>
            <a:ext cx="9144000" cy="23876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Raising Dion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829" y="5909809"/>
            <a:ext cx="9144000" cy="1655762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By </a:t>
            </a:r>
            <a:r>
              <a:rPr lang="en-US" dirty="0" err="1" smtClean="0">
                <a:solidFill>
                  <a:schemeClr val="accent4"/>
                </a:solidFill>
              </a:rPr>
              <a:t>kareem.k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43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34886" y="-117693"/>
            <a:ext cx="3642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Raising Dion</a:t>
            </a:r>
            <a:endParaRPr lang="en-US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3777" y="923330"/>
            <a:ext cx="11418126" cy="489364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Raising Dion is a very interesting series in my </a:t>
            </a:r>
          </a:p>
          <a:p>
            <a:pPr algn="ctr"/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pinion. It is about a little kid called </a:t>
            </a:r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Dion.</a:t>
            </a:r>
          </a:p>
          <a:p>
            <a:pPr algn="ctr"/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He and his mom</a:t>
            </a:r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find out that he has </a:t>
            </a:r>
          </a:p>
          <a:p>
            <a:pPr algn="ctr"/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uperpowers and that his father also had them.</a:t>
            </a:r>
          </a:p>
          <a:p>
            <a:pPr algn="ctr"/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He got killed by someone who also</a:t>
            </a:r>
          </a:p>
          <a:p>
            <a:pPr algn="ctr"/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 superpowers but didn’t use them for good.</a:t>
            </a:r>
          </a:p>
          <a:p>
            <a:pPr algn="ctr"/>
            <a:endParaRPr lang="en-US" sz="4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 descr="&lt;strong&gt;Raising Dion&lt;/strong&gt; – Staffel 1 | Film-Rezensionen.d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543" y="4905830"/>
            <a:ext cx="3381828" cy="195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268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6618" y="137049"/>
            <a:ext cx="81646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description of the series</a:t>
            </a:r>
            <a:endParaRPr lang="en-US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26618" y="1298193"/>
            <a:ext cx="854891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Raising Dion is </a:t>
            </a:r>
            <a:r>
              <a:rPr lang="en-US" sz="2800" b="1" dirty="0">
                <a:solidFill>
                  <a:srgbClr val="FF0000"/>
                </a:solidFill>
              </a:rPr>
              <a:t>an American superhero drama streaming television </a:t>
            </a:r>
            <a:r>
              <a:rPr lang="en-US" sz="2800" b="1" dirty="0" smtClean="0">
                <a:solidFill>
                  <a:srgbClr val="FF0000"/>
                </a:solidFill>
              </a:rPr>
              <a:t>series and his powers is </a:t>
            </a:r>
            <a:r>
              <a:rPr lang="en-US" sz="2800" dirty="0">
                <a:solidFill>
                  <a:srgbClr val="FF0000"/>
                </a:solidFill>
              </a:rPr>
              <a:t>Telekinesis: Dion is able to control objects and move matter with his </a:t>
            </a:r>
            <a:r>
              <a:rPr lang="en-US" sz="2800" dirty="0" smtClean="0">
                <a:solidFill>
                  <a:srgbClr val="FF0000"/>
                </a:solidFill>
              </a:rPr>
              <a:t>mind.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He can teleport into random places with using his mind.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He is the main character of the whole </a:t>
            </a:r>
            <a:r>
              <a:rPr lang="en-US" sz="2800" dirty="0" err="1" smtClean="0">
                <a:solidFill>
                  <a:srgbClr val="FF0000"/>
                </a:solidFill>
              </a:rPr>
              <a:t>series.He</a:t>
            </a:r>
            <a:r>
              <a:rPr lang="en-US" sz="2800" dirty="0" smtClean="0">
                <a:solidFill>
                  <a:srgbClr val="FF0000"/>
                </a:solidFill>
              </a:rPr>
              <a:t> lives with  his mom who is struggling to find a job.</a:t>
            </a:r>
            <a:endParaRPr lang="en-US" sz="2800" dirty="0">
              <a:solidFill>
                <a:srgbClr val="FF0000"/>
              </a:solidFill>
            </a:endParaRPr>
          </a:p>
          <a:p>
            <a:pPr algn="ctr"/>
            <a:endParaRPr lang="en-US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75314"/>
            <a:ext cx="5050971" cy="298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19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6691" y="0"/>
            <a:ext cx="6031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good characters </a:t>
            </a:r>
            <a:endParaRPr lang="en-US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427" y="1234070"/>
            <a:ext cx="11467626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Dions</a:t>
            </a:r>
            <a:r>
              <a:rPr lang="en-US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mom known as </a:t>
            </a:r>
            <a:r>
              <a:rPr lang="en-US" sz="54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Necole</a:t>
            </a:r>
            <a:r>
              <a:rPr lang="en-US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Reese.</a:t>
            </a:r>
          </a:p>
          <a:p>
            <a:pPr algn="ctr"/>
            <a:r>
              <a:rPr lang="en-US" sz="54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Esperenza</a:t>
            </a:r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also known as his best friend.</a:t>
            </a:r>
          </a:p>
          <a:p>
            <a:pPr algn="ctr"/>
            <a:r>
              <a:rPr lang="en-US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Tevin his coach.</a:t>
            </a:r>
          </a:p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Kat Reese </a:t>
            </a:r>
            <a:r>
              <a:rPr lang="en-US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known as </a:t>
            </a:r>
            <a:r>
              <a:rPr lang="en-US" sz="54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54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ions</a:t>
            </a:r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aunt.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144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448" y="1329605"/>
            <a:ext cx="1117831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Pat </a:t>
            </a:r>
            <a:r>
              <a:rPr lang="en-US" sz="4800" b="1" dirty="0" smtClean="0">
                <a:solidFill>
                  <a:srgbClr val="FF0000"/>
                </a:solidFill>
              </a:rPr>
              <a:t>Rollins is the evil character in the series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a</a:t>
            </a:r>
            <a:r>
              <a:rPr lang="en-US" sz="4800" b="1" dirty="0" smtClean="0">
                <a:solidFill>
                  <a:srgbClr val="FF0000"/>
                </a:solidFill>
              </a:rPr>
              <a:t>lso known as the </a:t>
            </a:r>
            <a:r>
              <a:rPr lang="en-US" sz="4800" b="1" dirty="0" err="1" smtClean="0">
                <a:solidFill>
                  <a:srgbClr val="FF0000"/>
                </a:solidFill>
              </a:rPr>
              <a:t>croocked</a:t>
            </a:r>
            <a:r>
              <a:rPr lang="en-US" sz="4800" b="1" dirty="0" smtClean="0">
                <a:solidFill>
                  <a:srgbClr val="FF0000"/>
                </a:solidFill>
              </a:rPr>
              <a:t> man.</a:t>
            </a:r>
          </a:p>
          <a:p>
            <a:pPr algn="ctr"/>
            <a:endParaRPr lang="en-US" sz="4800" b="1" dirty="0" smtClean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6949" y="0"/>
            <a:ext cx="5586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evil characters</a:t>
            </a:r>
            <a:endParaRPr lang="en-US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329" y="2906973"/>
            <a:ext cx="4350671" cy="39510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787" y="3220873"/>
            <a:ext cx="7906799" cy="363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22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8792" y="151563"/>
            <a:ext cx="80389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 is it my favorite series?</a:t>
            </a:r>
            <a:endParaRPr lang="en-US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75489" y="1074893"/>
            <a:ext cx="1190755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Raising Dion is my favorite series </a:t>
            </a:r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 is very</a:t>
            </a:r>
          </a:p>
          <a:p>
            <a:pPr algn="ctr"/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interesting and it really inspires me</a:t>
            </a:r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into not </a:t>
            </a:r>
          </a:p>
          <a:p>
            <a:pPr algn="ctr"/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giving up on my </a:t>
            </a:r>
            <a:r>
              <a:rPr lang="en-US" sz="44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dreams.</a:t>
            </a:r>
            <a:r>
              <a:rPr lang="en-US" sz="44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</a:t>
            </a:r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also taught me to always</a:t>
            </a:r>
          </a:p>
          <a:p>
            <a:pPr algn="ctr"/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stand up for myself and t</a:t>
            </a:r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 work harder to achieve</a:t>
            </a:r>
          </a:p>
          <a:p>
            <a:pPr algn="ctr"/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what I dream to do.</a:t>
            </a:r>
            <a:endParaRPr lang="en-US" sz="4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3257"/>
            <a:ext cx="3793170" cy="20247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982" y="4833256"/>
            <a:ext cx="4024018" cy="20247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547" y="4833256"/>
            <a:ext cx="2525486" cy="202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41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171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Raising Dion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Dion</dc:title>
  <dc:creator>ACER</dc:creator>
  <cp:lastModifiedBy>ACER</cp:lastModifiedBy>
  <cp:revision>9</cp:revision>
  <dcterms:created xsi:type="dcterms:W3CDTF">2022-12-02T11:21:47Z</dcterms:created>
  <dcterms:modified xsi:type="dcterms:W3CDTF">2022-12-02T13:34:56Z</dcterms:modified>
</cp:coreProperties>
</file>