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2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60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0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5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0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5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2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2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F95C54-817C-449F-AFF7-A39DC9EB288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7BDEE-F2F1-41FC-8F46-AF789A2A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2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9377" y="0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Physics 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7640" y="5202238"/>
            <a:ext cx="4843656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Adam </a:t>
            </a:r>
            <a:r>
              <a:rPr lang="en-US" dirty="0" err="1" smtClean="0">
                <a:solidFill>
                  <a:schemeClr val="tx1"/>
                </a:solidFill>
              </a:rPr>
              <a:t>Khoury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Hashem </a:t>
            </a:r>
            <a:r>
              <a:rPr lang="en-US" dirty="0" err="1" smtClean="0">
                <a:solidFill>
                  <a:schemeClr val="tx1"/>
                </a:solidFill>
              </a:rPr>
              <a:t>Daoudi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Kareem </a:t>
            </a:r>
            <a:r>
              <a:rPr lang="en-US" dirty="0" err="1" smtClean="0">
                <a:solidFill>
                  <a:schemeClr val="tx1"/>
                </a:solidFill>
              </a:rPr>
              <a:t>Karadsheh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Where does the energy go when it is gone…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air friction to generate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designer based in Warsaw named Michal </a:t>
            </a:r>
            <a:r>
              <a:rPr lang="en-US" dirty="0" err="1" smtClean="0"/>
              <a:t>Bonikowski</a:t>
            </a:r>
            <a:r>
              <a:rPr lang="en-US" dirty="0" smtClean="0"/>
              <a:t> came up with a revolutionary concept.</a:t>
            </a:r>
          </a:p>
          <a:p>
            <a:r>
              <a:rPr lang="en-US" dirty="0" smtClean="0"/>
              <a:t>The concept is to use friction between the air and the air jet to produce energy.</a:t>
            </a:r>
          </a:p>
          <a:p>
            <a:r>
              <a:rPr lang="en-US" dirty="0" smtClean="0"/>
              <a:t>This air jet designed for this concept was named EATHER ONE.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3942060"/>
            <a:ext cx="4093027" cy="27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EATHER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extra ordinary air jet.</a:t>
            </a:r>
          </a:p>
          <a:p>
            <a:r>
              <a:rPr lang="en-US" dirty="0" smtClean="0"/>
              <a:t>Is not powered by fuel or large battery banks.</a:t>
            </a:r>
          </a:p>
          <a:p>
            <a:r>
              <a:rPr lang="en-US" dirty="0" smtClean="0"/>
              <a:t>The air friction across its wings and airframe is used to generate renewable energy.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 Air </a:t>
            </a:r>
            <a:r>
              <a:rPr lang="en-US" sz="3200" b="1" dirty="0" err="1">
                <a:solidFill>
                  <a:srgbClr val="FF0000"/>
                </a:solidFill>
              </a:rPr>
              <a:t>friction</a:t>
            </a:r>
            <a:r>
              <a:rPr lang="en-US" sz="32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Energy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150658"/>
            <a:ext cx="4746170" cy="25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is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ather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One unique?</a:t>
            </a:r>
            <a:b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Eather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One has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nanogenerators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its wings.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genenrators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convert mechanical energy into electrical energy which the jet needs to fly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Since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Eather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One travels at high speed the idea is to collect the friction generated from the vibrations in the frame of the air jet and its wings.</a:t>
            </a:r>
          </a:p>
          <a:p>
            <a:pPr algn="just"/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4629"/>
            <a:ext cx="3777138" cy="2663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28" y="4020457"/>
            <a:ext cx="4225472" cy="2837543"/>
          </a:xfrm>
          <a:prstGeom prst="rect">
            <a:avLst/>
          </a:prstGeom>
        </p:spPr>
      </p:pic>
      <p:pic>
        <p:nvPicPr>
          <p:cNvPr id="6" name="Picture 5" descr="The Neurocritic: And the DARPA deep &lt;strong&gt;brain&lt;/strong&gt; stimulation awards go to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88" y="4602073"/>
            <a:ext cx="2906186" cy="22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1461" y="1051449"/>
            <a:ext cx="11774377" cy="120032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Eather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one made a revolutionary concept.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concept is four or five generations ahead of the current mode of thinking.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will take the field of air business into a hole new level.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1" y="2569029"/>
            <a:ext cx="8415191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204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</vt:lpstr>
      <vt:lpstr>Physics project</vt:lpstr>
      <vt:lpstr>Where does the energy go when it is gone…</vt:lpstr>
      <vt:lpstr>Using air friction to generate power</vt:lpstr>
      <vt:lpstr>EATHER ONE…</vt:lpstr>
      <vt:lpstr>Why is Eather One unique?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project</dc:title>
  <dc:creator>ACER</dc:creator>
  <cp:lastModifiedBy>ACER</cp:lastModifiedBy>
  <cp:revision>10</cp:revision>
  <dcterms:created xsi:type="dcterms:W3CDTF">2022-11-29T14:57:30Z</dcterms:created>
  <dcterms:modified xsi:type="dcterms:W3CDTF">2022-12-02T13:24:05Z</dcterms:modified>
</cp:coreProperties>
</file>