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0" r:id="rId3"/>
    <p:sldId id="281" r:id="rId4"/>
    <p:sldId id="282" r:id="rId5"/>
    <p:sldId id="283" r:id="rId6"/>
    <p:sldId id="278" r:id="rId7"/>
    <p:sldId id="27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8915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1987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77595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0543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65063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72009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10086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6504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1888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66402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7090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3128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850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58712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1374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5547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884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6C57-E27A-4D65-AAEA-8AF45B2C9113}" type="datetimeFigureOut">
              <a:rPr lang="ar-JO" smtClean="0"/>
              <a:t>09/05/1444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5DF52-3270-41AE-B019-21EB41E0BF7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3734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projet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418587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Courageux</a:t>
            </a:r>
            <a:r>
              <a:rPr lang="en-US" dirty="0" smtClean="0"/>
              <a:t>: </a:t>
            </a:r>
            <a:r>
              <a:rPr lang="en-US" dirty="0" err="1" smtClean="0"/>
              <a:t>cotgeuse</a:t>
            </a:r>
            <a:r>
              <a:rPr lang="en-US" dirty="0" smtClean="0"/>
              <a:t> : brave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je ne me sens pas très courageux aujourd'hui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457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Facile: facile: easy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il ne m'est pas facile d'expliquer la situation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32945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Plein</a:t>
            </a:r>
            <a:r>
              <a:rPr lang="en-US" dirty="0" smtClean="0"/>
              <a:t>: </a:t>
            </a:r>
            <a:r>
              <a:rPr lang="en-US" dirty="0" err="1" smtClean="0"/>
              <a:t>pleine</a:t>
            </a:r>
            <a:r>
              <a:rPr lang="en-US" dirty="0" smtClean="0"/>
              <a:t> :full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avoir l'estomac</a:t>
            </a:r>
            <a:r>
              <a:rPr lang="fr-FR" cap="all" dirty="0"/>
              <a:t> OU </a:t>
            </a:r>
            <a:r>
              <a:rPr lang="fr-FR" dirty="0"/>
              <a:t>le ventre plein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87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Froid</a:t>
            </a:r>
            <a:r>
              <a:rPr lang="en-US" dirty="0" smtClean="0"/>
              <a:t>: </a:t>
            </a:r>
            <a:r>
              <a:rPr lang="en-US" dirty="0" err="1" smtClean="0"/>
              <a:t>froide</a:t>
            </a:r>
            <a:r>
              <a:rPr lang="en-US" dirty="0" smtClean="0"/>
              <a:t> : cold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fr-FR" dirty="0"/>
              <a:t>un jour d'hiver froid et sec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66925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Ag</a:t>
            </a:r>
            <a:r>
              <a:rPr lang="en-US" sz="2400" dirty="0" err="1" smtClean="0"/>
              <a:t>è</a:t>
            </a:r>
            <a:r>
              <a:rPr lang="en-US" sz="2400" dirty="0" smtClean="0"/>
              <a:t>: </a:t>
            </a:r>
            <a:r>
              <a:rPr lang="en-US" sz="2400" dirty="0" err="1" smtClean="0"/>
              <a:t>agee</a:t>
            </a:r>
            <a:r>
              <a:rPr lang="en-US" sz="2400" dirty="0" smtClean="0"/>
              <a:t> :age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fr-FR" sz="2400" dirty="0"/>
              <a:t>abréviation de  assemblée générale extraordinaire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398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Triste</a:t>
            </a:r>
            <a:r>
              <a:rPr lang="en-US" dirty="0" smtClean="0"/>
              <a:t>: </a:t>
            </a:r>
            <a:r>
              <a:rPr lang="en-US" dirty="0" err="1" smtClean="0"/>
              <a:t>triste</a:t>
            </a:r>
            <a:r>
              <a:rPr lang="en-US" dirty="0" smtClean="0"/>
              <a:t> :sad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un clown triste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778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46075"/>
            <a:ext cx="10820400" cy="4024125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/>
              <a:t> I</a:t>
            </a:r>
            <a:r>
              <a:rPr lang="en-US" dirty="0" smtClean="0"/>
              <a:t>ntelligent: </a:t>
            </a:r>
            <a:r>
              <a:rPr lang="en-US" dirty="0" err="1" smtClean="0"/>
              <a:t>intalligente</a:t>
            </a:r>
            <a:r>
              <a:rPr lang="en-US" dirty="0" smtClean="0"/>
              <a:t> :smart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 smtClean="0"/>
              <a:t>généralement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259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Mauvais</a:t>
            </a:r>
            <a:r>
              <a:rPr lang="en-US" dirty="0" smtClean="0"/>
              <a:t>: </a:t>
            </a:r>
            <a:r>
              <a:rPr lang="en-US" dirty="0" err="1" smtClean="0"/>
              <a:t>muavaise</a:t>
            </a:r>
            <a:r>
              <a:rPr lang="en-US" dirty="0" smtClean="0"/>
              <a:t> :bad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son deuxième roman est plus/moins mauvais que le </a:t>
            </a:r>
            <a:r>
              <a:rPr lang="fr-FR" dirty="0" err="1"/>
              <a:t>premie</a:t>
            </a:r>
            <a:endParaRPr lang="en-US" dirty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54849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Chaud</a:t>
            </a:r>
            <a:r>
              <a:rPr lang="en-US" dirty="0" smtClean="0"/>
              <a:t>: </a:t>
            </a:r>
            <a:r>
              <a:rPr lang="en-US" dirty="0" err="1" smtClean="0"/>
              <a:t>chaude</a:t>
            </a:r>
            <a:r>
              <a:rPr lang="en-US" dirty="0" smtClean="0"/>
              <a:t> :hot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en-US" dirty="0" smtClean="0"/>
              <a:t>au</a:t>
            </a:r>
            <a:r>
              <a:rPr lang="fr-FR" dirty="0" smtClean="0"/>
              <a:t> (moment le) plus chaud de la journée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43241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Petit: petite : small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il y a un petit mur entre les deux jardins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62661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ctr">
              <a:buNone/>
            </a:pPr>
            <a:endParaRPr lang="ar-JO" dirty="0" smtClean="0"/>
          </a:p>
          <a:p>
            <a:pPr marL="0" indent="0" algn="ctr">
              <a:buNone/>
            </a:pPr>
            <a:r>
              <a:rPr lang="en-US" dirty="0" err="1" smtClean="0"/>
              <a:t>Gros</a:t>
            </a:r>
            <a:r>
              <a:rPr lang="en-US" dirty="0" smtClean="0"/>
              <a:t>: </a:t>
            </a:r>
            <a:r>
              <a:rPr lang="en-US" dirty="0" err="1" smtClean="0"/>
              <a:t>grosse</a:t>
            </a:r>
            <a:r>
              <a:rPr lang="en-US" dirty="0" smtClean="0"/>
              <a:t>: fat or big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r>
              <a:rPr lang="fr-FR"/>
              <a:t>une grosse boîte de haricots</a:t>
            </a:r>
            <a:endParaRPr lang="en-US" dirty="0"/>
          </a:p>
          <a:p>
            <a:pPr marL="0" indent="0" algn="l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2296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Vide :vide : empty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tasse à demi vide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671042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Propre</a:t>
            </a:r>
            <a:r>
              <a:rPr lang="en-US" dirty="0" smtClean="0"/>
              <a:t> :proper : clean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chez eux c'est bien propre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31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Difficile</a:t>
            </a:r>
            <a:r>
              <a:rPr lang="en-US" dirty="0" smtClean="0"/>
              <a:t>: </a:t>
            </a:r>
            <a:r>
              <a:rPr lang="en-US" dirty="0" err="1" smtClean="0"/>
              <a:t>difficile</a:t>
            </a:r>
            <a:r>
              <a:rPr lang="en-US" dirty="0" smtClean="0"/>
              <a:t> : difficult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ce sera un livre difficile à vendre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45897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Lent: </a:t>
            </a:r>
            <a:r>
              <a:rPr lang="en-US" dirty="0" err="1" smtClean="0"/>
              <a:t>lente</a:t>
            </a:r>
            <a:r>
              <a:rPr lang="en-US" dirty="0" smtClean="0"/>
              <a:t>: slow</a:t>
            </a:r>
            <a:endParaRPr lang="ar-JO" dirty="0" smtClean="0"/>
          </a:p>
          <a:p>
            <a:pPr marL="0" indent="0" algn="ctr">
              <a:buNone/>
            </a:pPr>
            <a:endParaRPr lang="ar-JO" dirty="0"/>
          </a:p>
          <a:p>
            <a:pPr marL="0" indent="0" algn="l">
              <a:buNone/>
            </a:pPr>
            <a:r>
              <a:rPr lang="fr-FR" dirty="0"/>
              <a:t>il est lent à </a:t>
            </a:r>
            <a:r>
              <a:rPr lang="fr-FR" dirty="0" smtClean="0"/>
              <a:t>comprendre</a:t>
            </a:r>
            <a:endParaRPr lang="ar-JO" smtClean="0"/>
          </a:p>
          <a:p>
            <a:pPr marL="0" indent="0" algn="l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55098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Rapide</a:t>
            </a:r>
            <a:r>
              <a:rPr lang="en-US" dirty="0" smtClean="0"/>
              <a:t>: </a:t>
            </a:r>
            <a:r>
              <a:rPr lang="en-US" dirty="0" err="1" smtClean="0"/>
              <a:t>rapide</a:t>
            </a:r>
            <a:r>
              <a:rPr lang="en-US" dirty="0" smtClean="0"/>
              <a:t> :fast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err="1" smtClean="0"/>
              <a:t>Rapide</a:t>
            </a:r>
            <a:r>
              <a:rPr lang="en-US" dirty="0" smtClean="0"/>
              <a:t>: </a:t>
            </a:r>
            <a:r>
              <a:rPr lang="fr-FR" dirty="0"/>
              <a:t>véhicule, sportif</a:t>
            </a:r>
            <a:r>
              <a:rPr lang="en-US" dirty="0" smtClean="0"/>
              <a:t> 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186050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Jeune</a:t>
            </a:r>
            <a:r>
              <a:rPr lang="en-US" dirty="0" smtClean="0"/>
              <a:t>:  </a:t>
            </a:r>
            <a:r>
              <a:rPr lang="en-US" dirty="0" err="1" smtClean="0"/>
              <a:t>jeune</a:t>
            </a:r>
            <a:r>
              <a:rPr lang="en-US" dirty="0" smtClean="0"/>
              <a:t>:  young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err="1" smtClean="0"/>
              <a:t>Jeune</a:t>
            </a:r>
            <a:r>
              <a:rPr lang="en-US" dirty="0" smtClean="0"/>
              <a:t>: </a:t>
            </a:r>
            <a:r>
              <a:rPr lang="fr-FR" dirty="0" smtClean="0"/>
              <a:t>peu </a:t>
            </a:r>
            <a:r>
              <a:rPr lang="fr-FR" dirty="0"/>
              <a:t>avancé en âge - personne, génération, population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007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Fort:  forte :strong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Fort: </a:t>
            </a:r>
            <a:r>
              <a:rPr lang="fr-FR" dirty="0"/>
              <a:t>vigoureux - personne, bras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4890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Nerveux</a:t>
            </a:r>
            <a:r>
              <a:rPr lang="en-US" dirty="0" smtClean="0"/>
              <a:t>: </a:t>
            </a:r>
            <a:r>
              <a:rPr lang="en-US" dirty="0" err="1" smtClean="0"/>
              <a:t>nerveuse</a:t>
            </a:r>
            <a:r>
              <a:rPr lang="en-US" dirty="0" smtClean="0"/>
              <a:t> :nervous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 </a:t>
            </a:r>
            <a:r>
              <a:rPr lang="fr-FR" b="1" cap="small" dirty="0"/>
              <a:t>anatomie &amp; médecine</a:t>
            </a:r>
            <a:r>
              <a:rPr lang="fr-FR" dirty="0"/>
              <a:t> [système, dépression, maladie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96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/>
              <a:t>Maigre</a:t>
            </a:r>
            <a:r>
              <a:rPr lang="en-US" dirty="0"/>
              <a:t> : </a:t>
            </a:r>
            <a:r>
              <a:rPr lang="en-US" dirty="0" err="1" smtClean="0"/>
              <a:t>maigre</a:t>
            </a:r>
            <a:r>
              <a:rPr lang="en-US" dirty="0" smtClean="0"/>
              <a:t> :thin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fr-FR" dirty="0"/>
              <a:t> tu deviens trop maigre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1787106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Lourd</a:t>
            </a:r>
            <a:r>
              <a:rPr lang="en-US" dirty="0" smtClean="0"/>
              <a:t>: </a:t>
            </a:r>
            <a:r>
              <a:rPr lang="en-US" dirty="0" err="1" smtClean="0"/>
              <a:t>lourde</a:t>
            </a:r>
            <a:r>
              <a:rPr lang="en-US" dirty="0" smtClean="0"/>
              <a:t> :heavy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l">
              <a:buNone/>
            </a:pPr>
            <a:endParaRPr lang="ar-JO" dirty="0" smtClean="0"/>
          </a:p>
          <a:p>
            <a:pPr marL="0" indent="0" algn="l">
              <a:buNone/>
            </a:pPr>
            <a:r>
              <a:rPr lang="fr-FR" dirty="0"/>
              <a:t> j'ai la tête lourde/les jambes lourdes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9135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vielle</a:t>
            </a:r>
            <a:r>
              <a:rPr lang="en-US" dirty="0" smtClean="0"/>
              <a:t>: old</a:t>
            </a:r>
            <a:r>
              <a:rPr lang="ar-JO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vieux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ar-JO" dirty="0" smtClean="0"/>
              <a:t> </a:t>
            </a:r>
            <a:endParaRPr lang="en-US" dirty="0" smtClean="0"/>
          </a:p>
          <a:p>
            <a:pPr marL="0" indent="0" algn="l">
              <a:buNone/>
            </a:pPr>
            <a:r>
              <a:rPr lang="ar-JO" dirty="0"/>
              <a:t> </a:t>
            </a:r>
            <a:r>
              <a:rPr lang="fr-FR" dirty="0"/>
              <a:t>avant le nom) [de longue date - admirateur, camarade, complicité, </a:t>
            </a:r>
            <a:r>
              <a:rPr lang="fr-FR" dirty="0" err="1"/>
              <a:t>passio</a:t>
            </a:r>
            <a:endParaRPr lang="ar-JO" dirty="0"/>
          </a:p>
          <a:p>
            <a:pPr marL="0" indent="0" algn="l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55590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135</TotalTime>
  <Words>197</Words>
  <Application>Microsoft Office PowerPoint</Application>
  <PresentationFormat>Widescreen</PresentationFormat>
  <Paragraphs>155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Times New Roman</vt:lpstr>
      <vt:lpstr>Vapor Trail</vt:lpstr>
      <vt:lpstr>projet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</dc:title>
  <dc:creator>owner</dc:creator>
  <cp:lastModifiedBy>owner</cp:lastModifiedBy>
  <cp:revision>14</cp:revision>
  <dcterms:created xsi:type="dcterms:W3CDTF">2022-12-02T08:26:10Z</dcterms:created>
  <dcterms:modified xsi:type="dcterms:W3CDTF">2022-12-02T12:18:18Z</dcterms:modified>
</cp:coreProperties>
</file>