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73" r:id="rId10"/>
    <p:sldId id="271" r:id="rId11"/>
    <p:sldId id="264" r:id="rId12"/>
    <p:sldId id="265" r:id="rId13"/>
    <p:sldId id="266" r:id="rId14"/>
    <p:sldId id="267" r:id="rId15"/>
    <p:sldId id="268" r:id="rId16"/>
    <p:sldId id="272" r:id="rId17"/>
    <p:sldId id="274" r:id="rId18"/>
    <p:sldId id="270" r:id="rId19"/>
    <p:sldId id="275" r:id="rId20"/>
    <p:sldId id="276" r:id="rId21"/>
    <p:sldId id="277"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29799-F0DD-4781-BECB-04B166607F41}" v="26" dt="2022-12-02T12:50:20.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08" d="100"/>
          <a:sy n="108" d="100"/>
        </p:scale>
        <p:origin x="11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ez zraikat" userId="6b905d952cbc3bb3" providerId="LiveId" clId="{3CC29799-F0DD-4781-BECB-04B166607F41}"/>
    <pc:docChg chg="undo custSel addSld delSld modSld sldOrd">
      <pc:chgData name="ramez zraikat" userId="6b905d952cbc3bb3" providerId="LiveId" clId="{3CC29799-F0DD-4781-BECB-04B166607F41}" dt="2022-12-02T12:50:23.376" v="738" actId="26606"/>
      <pc:docMkLst>
        <pc:docMk/>
      </pc:docMkLst>
      <pc:sldChg chg="modSp mod">
        <pc:chgData name="ramez zraikat" userId="6b905d952cbc3bb3" providerId="LiveId" clId="{3CC29799-F0DD-4781-BECB-04B166607F41}" dt="2022-12-02T12:49:02.317" v="734" actId="1076"/>
        <pc:sldMkLst>
          <pc:docMk/>
          <pc:sldMk cId="499983184" sldId="256"/>
        </pc:sldMkLst>
        <pc:spChg chg="mod">
          <ac:chgData name="ramez zraikat" userId="6b905d952cbc3bb3" providerId="LiveId" clId="{3CC29799-F0DD-4781-BECB-04B166607F41}" dt="2022-12-02T12:48:53.306" v="733" actId="1076"/>
          <ac:spMkLst>
            <pc:docMk/>
            <pc:sldMk cId="499983184" sldId="256"/>
            <ac:spMk id="2" creationId="{90F2CD16-D039-55FF-2104-FE7626380F7D}"/>
          </ac:spMkLst>
        </pc:spChg>
        <pc:spChg chg="mod">
          <ac:chgData name="ramez zraikat" userId="6b905d952cbc3bb3" providerId="LiveId" clId="{3CC29799-F0DD-4781-BECB-04B166607F41}" dt="2022-12-02T12:49:02.317" v="734" actId="1076"/>
          <ac:spMkLst>
            <pc:docMk/>
            <pc:sldMk cId="499983184" sldId="256"/>
            <ac:spMk id="3" creationId="{6DEAE2AC-817B-CA32-38F3-26161800173F}"/>
          </ac:spMkLst>
        </pc:spChg>
      </pc:sldChg>
      <pc:sldChg chg="modSp mod ord modTransition">
        <pc:chgData name="ramez zraikat" userId="6b905d952cbc3bb3" providerId="LiveId" clId="{3CC29799-F0DD-4781-BECB-04B166607F41}" dt="2022-12-02T12:33:32.196" v="639" actId="20577"/>
        <pc:sldMkLst>
          <pc:docMk/>
          <pc:sldMk cId="1106267760" sldId="257"/>
        </pc:sldMkLst>
        <pc:spChg chg="mod">
          <ac:chgData name="ramez zraikat" userId="6b905d952cbc3bb3" providerId="LiveId" clId="{3CC29799-F0DD-4781-BECB-04B166607F41}" dt="2022-12-02T12:33:32.196" v="639" actId="20577"/>
          <ac:spMkLst>
            <pc:docMk/>
            <pc:sldMk cId="1106267760" sldId="257"/>
            <ac:spMk id="3" creationId="{E8BA9F4E-BB54-467B-5C17-C1EA311EBB9A}"/>
          </ac:spMkLst>
        </pc:spChg>
      </pc:sldChg>
      <pc:sldChg chg="addSp modSp mod modTransition setBg">
        <pc:chgData name="ramez zraikat" userId="6b905d952cbc3bb3" providerId="LiveId" clId="{3CC29799-F0DD-4781-BECB-04B166607F41}" dt="2022-12-02T12:50:23.376" v="738" actId="26606"/>
        <pc:sldMkLst>
          <pc:docMk/>
          <pc:sldMk cId="1338603238" sldId="258"/>
        </pc:sldMkLst>
        <pc:spChg chg="mod">
          <ac:chgData name="ramez zraikat" userId="6b905d952cbc3bb3" providerId="LiveId" clId="{3CC29799-F0DD-4781-BECB-04B166607F41}" dt="2022-12-02T12:50:23.376" v="738" actId="26606"/>
          <ac:spMkLst>
            <pc:docMk/>
            <pc:sldMk cId="1338603238" sldId="258"/>
            <ac:spMk id="2" creationId="{A2F0A5CD-7BB3-70EE-6611-6C075CF9870C}"/>
          </ac:spMkLst>
        </pc:spChg>
        <pc:spChg chg="mod">
          <ac:chgData name="ramez zraikat" userId="6b905d952cbc3bb3" providerId="LiveId" clId="{3CC29799-F0DD-4781-BECB-04B166607F41}" dt="2022-12-02T12:50:23.376" v="738" actId="26606"/>
          <ac:spMkLst>
            <pc:docMk/>
            <pc:sldMk cId="1338603238" sldId="258"/>
            <ac:spMk id="3" creationId="{1F8C8330-7097-FF6C-3E4F-CB78D9DF24BE}"/>
          </ac:spMkLst>
        </pc:spChg>
        <pc:spChg chg="add mod">
          <ac:chgData name="ramez zraikat" userId="6b905d952cbc3bb3" providerId="LiveId" clId="{3CC29799-F0DD-4781-BECB-04B166607F41}" dt="2022-12-02T12:50:23.376" v="738" actId="26606"/>
          <ac:spMkLst>
            <pc:docMk/>
            <pc:sldMk cId="1338603238" sldId="258"/>
            <ac:spMk id="6" creationId="{9DC416CB-12A9-A35B-B907-42C3274DF680}"/>
          </ac:spMkLst>
        </pc:spChg>
        <pc:spChg chg="add">
          <ac:chgData name="ramez zraikat" userId="6b905d952cbc3bb3" providerId="LiveId" clId="{3CC29799-F0DD-4781-BECB-04B166607F41}" dt="2022-12-02T12:50:23.376" v="738" actId="26606"/>
          <ac:spMkLst>
            <pc:docMk/>
            <pc:sldMk cId="1338603238" sldId="258"/>
            <ac:spMk id="11" creationId="{35C3D674-3D59-4E93-80CA-0C0A9095E816}"/>
          </ac:spMkLst>
        </pc:spChg>
        <pc:spChg chg="add">
          <ac:chgData name="ramez zraikat" userId="6b905d952cbc3bb3" providerId="LiveId" clId="{3CC29799-F0DD-4781-BECB-04B166607F41}" dt="2022-12-02T12:50:23.376" v="738" actId="26606"/>
          <ac:spMkLst>
            <pc:docMk/>
            <pc:sldMk cId="1338603238" sldId="258"/>
            <ac:spMk id="15" creationId="{EF2A81E1-BCBE-426B-8C09-33274E69409D}"/>
          </ac:spMkLst>
        </pc:spChg>
        <pc:picChg chg="add mod">
          <ac:chgData name="ramez zraikat" userId="6b905d952cbc3bb3" providerId="LiveId" clId="{3CC29799-F0DD-4781-BECB-04B166607F41}" dt="2022-12-02T12:50:23.376" v="738" actId="26606"/>
          <ac:picMkLst>
            <pc:docMk/>
            <pc:sldMk cId="1338603238" sldId="258"/>
            <ac:picMk id="5" creationId="{D0105C5C-D9F1-E31B-6920-B62458670CAA}"/>
          </ac:picMkLst>
        </pc:picChg>
        <pc:picChg chg="add">
          <ac:chgData name="ramez zraikat" userId="6b905d952cbc3bb3" providerId="LiveId" clId="{3CC29799-F0DD-4781-BECB-04B166607F41}" dt="2022-12-02T12:50:23.376" v="738" actId="26606"/>
          <ac:picMkLst>
            <pc:docMk/>
            <pc:sldMk cId="1338603238" sldId="258"/>
            <ac:picMk id="17" creationId="{39D1DDD4-5BB3-45BA-B9B3-06B62299AD79}"/>
          </ac:picMkLst>
        </pc:picChg>
        <pc:cxnChg chg="add">
          <ac:chgData name="ramez zraikat" userId="6b905d952cbc3bb3" providerId="LiveId" clId="{3CC29799-F0DD-4781-BECB-04B166607F41}" dt="2022-12-02T12:50:23.376" v="738" actId="26606"/>
          <ac:cxnSpMkLst>
            <pc:docMk/>
            <pc:sldMk cId="1338603238" sldId="258"/>
            <ac:cxnSpMk id="13" creationId="{C884B8F8-FDC9-498B-9960-5D7260AFCB03}"/>
          </ac:cxnSpMkLst>
        </pc:cxnChg>
        <pc:cxnChg chg="add">
          <ac:chgData name="ramez zraikat" userId="6b905d952cbc3bb3" providerId="LiveId" clId="{3CC29799-F0DD-4781-BECB-04B166607F41}" dt="2022-12-02T12:50:23.376" v="738" actId="26606"/>
          <ac:cxnSpMkLst>
            <pc:docMk/>
            <pc:sldMk cId="1338603238" sldId="258"/>
            <ac:cxnSpMk id="19" creationId="{A24DAE64-2302-42EA-8239-F2F0775CA5AD}"/>
          </ac:cxnSpMkLst>
        </pc:cxnChg>
      </pc:sldChg>
      <pc:sldChg chg="addSp modSp mod modTransition setBg">
        <pc:chgData name="ramez zraikat" userId="6b905d952cbc3bb3" providerId="LiveId" clId="{3CC29799-F0DD-4781-BECB-04B166607F41}" dt="2022-12-02T12:42:41.976" v="689" actId="26606"/>
        <pc:sldMkLst>
          <pc:docMk/>
          <pc:sldMk cId="1687156023" sldId="259"/>
        </pc:sldMkLst>
        <pc:spChg chg="mod">
          <ac:chgData name="ramez zraikat" userId="6b905d952cbc3bb3" providerId="LiveId" clId="{3CC29799-F0DD-4781-BECB-04B166607F41}" dt="2022-12-02T12:42:41.976" v="689" actId="26606"/>
          <ac:spMkLst>
            <pc:docMk/>
            <pc:sldMk cId="1687156023" sldId="259"/>
            <ac:spMk id="2" creationId="{EB8A70BA-7341-D930-A799-5AC6CD0FD688}"/>
          </ac:spMkLst>
        </pc:spChg>
        <pc:spChg chg="mod">
          <ac:chgData name="ramez zraikat" userId="6b905d952cbc3bb3" providerId="LiveId" clId="{3CC29799-F0DD-4781-BECB-04B166607F41}" dt="2022-12-02T12:42:41.976" v="689" actId="26606"/>
          <ac:spMkLst>
            <pc:docMk/>
            <pc:sldMk cId="1687156023" sldId="259"/>
            <ac:spMk id="3" creationId="{3D1B048C-5584-513D-702B-182616BFDD81}"/>
          </ac:spMkLst>
        </pc:spChg>
        <pc:spChg chg="add mod">
          <ac:chgData name="ramez zraikat" userId="6b905d952cbc3bb3" providerId="LiveId" clId="{3CC29799-F0DD-4781-BECB-04B166607F41}" dt="2022-12-02T12:42:41.976" v="689" actId="26606"/>
          <ac:spMkLst>
            <pc:docMk/>
            <pc:sldMk cId="1687156023" sldId="259"/>
            <ac:spMk id="6" creationId="{5455B005-3D94-1CD3-F8EA-E785F34302CF}"/>
          </ac:spMkLst>
        </pc:spChg>
        <pc:spChg chg="add">
          <ac:chgData name="ramez zraikat" userId="6b905d952cbc3bb3" providerId="LiveId" clId="{3CC29799-F0DD-4781-BECB-04B166607F41}" dt="2022-12-02T12:42:41.976" v="689" actId="26606"/>
          <ac:spMkLst>
            <pc:docMk/>
            <pc:sldMk cId="1687156023" sldId="259"/>
            <ac:spMk id="11" creationId="{35C3D674-3D59-4E93-80CA-0C0A9095E816}"/>
          </ac:spMkLst>
        </pc:spChg>
        <pc:spChg chg="add">
          <ac:chgData name="ramez zraikat" userId="6b905d952cbc3bb3" providerId="LiveId" clId="{3CC29799-F0DD-4781-BECB-04B166607F41}" dt="2022-12-02T12:42:41.976" v="689" actId="26606"/>
          <ac:spMkLst>
            <pc:docMk/>
            <pc:sldMk cId="1687156023" sldId="259"/>
            <ac:spMk id="15" creationId="{EF2A81E1-BCBE-426B-8C09-33274E69409D}"/>
          </ac:spMkLst>
        </pc:spChg>
        <pc:picChg chg="add mod">
          <ac:chgData name="ramez zraikat" userId="6b905d952cbc3bb3" providerId="LiveId" clId="{3CC29799-F0DD-4781-BECB-04B166607F41}" dt="2022-12-02T12:42:41.976" v="689" actId="26606"/>
          <ac:picMkLst>
            <pc:docMk/>
            <pc:sldMk cId="1687156023" sldId="259"/>
            <ac:picMk id="5" creationId="{7A96E560-ABAE-764C-2A50-841903565D82}"/>
          </ac:picMkLst>
        </pc:picChg>
        <pc:picChg chg="add">
          <ac:chgData name="ramez zraikat" userId="6b905d952cbc3bb3" providerId="LiveId" clId="{3CC29799-F0DD-4781-BECB-04B166607F41}" dt="2022-12-02T12:42:41.976" v="689" actId="26606"/>
          <ac:picMkLst>
            <pc:docMk/>
            <pc:sldMk cId="1687156023" sldId="259"/>
            <ac:picMk id="17" creationId="{39D1DDD4-5BB3-45BA-B9B3-06B62299AD79}"/>
          </ac:picMkLst>
        </pc:picChg>
        <pc:cxnChg chg="add">
          <ac:chgData name="ramez zraikat" userId="6b905d952cbc3bb3" providerId="LiveId" clId="{3CC29799-F0DD-4781-BECB-04B166607F41}" dt="2022-12-02T12:42:41.976" v="689" actId="26606"/>
          <ac:cxnSpMkLst>
            <pc:docMk/>
            <pc:sldMk cId="1687156023" sldId="259"/>
            <ac:cxnSpMk id="13" creationId="{C884B8F8-FDC9-498B-9960-5D7260AFCB03}"/>
          </ac:cxnSpMkLst>
        </pc:cxnChg>
        <pc:cxnChg chg="add">
          <ac:chgData name="ramez zraikat" userId="6b905d952cbc3bb3" providerId="LiveId" clId="{3CC29799-F0DD-4781-BECB-04B166607F41}" dt="2022-12-02T12:42:41.976" v="689" actId="26606"/>
          <ac:cxnSpMkLst>
            <pc:docMk/>
            <pc:sldMk cId="1687156023" sldId="259"/>
            <ac:cxnSpMk id="19" creationId="{A24DAE64-2302-42EA-8239-F2F0775CA5AD}"/>
          </ac:cxnSpMkLst>
        </pc:cxnChg>
      </pc:sldChg>
      <pc:sldChg chg="modTransition">
        <pc:chgData name="ramez zraikat" userId="6b905d952cbc3bb3" providerId="LiveId" clId="{3CC29799-F0DD-4781-BECB-04B166607F41}" dt="2022-12-01T15:20:36.970" v="490"/>
        <pc:sldMkLst>
          <pc:docMk/>
          <pc:sldMk cId="2291437341" sldId="260"/>
        </pc:sldMkLst>
      </pc:sldChg>
      <pc:sldChg chg="modTransition">
        <pc:chgData name="ramez zraikat" userId="6b905d952cbc3bb3" providerId="LiveId" clId="{3CC29799-F0DD-4781-BECB-04B166607F41}" dt="2022-12-01T15:20:41.196" v="491"/>
        <pc:sldMkLst>
          <pc:docMk/>
          <pc:sldMk cId="3674829312" sldId="261"/>
        </pc:sldMkLst>
      </pc:sldChg>
      <pc:sldChg chg="modTransition">
        <pc:chgData name="ramez zraikat" userId="6b905d952cbc3bb3" providerId="LiveId" clId="{3CC29799-F0DD-4781-BECB-04B166607F41}" dt="2022-12-01T15:20:46.552" v="492"/>
        <pc:sldMkLst>
          <pc:docMk/>
          <pc:sldMk cId="1650666975" sldId="262"/>
        </pc:sldMkLst>
      </pc:sldChg>
      <pc:sldChg chg="modTransition">
        <pc:chgData name="ramez zraikat" userId="6b905d952cbc3bb3" providerId="LiveId" clId="{3CC29799-F0DD-4781-BECB-04B166607F41}" dt="2022-12-01T15:20:51.187" v="493"/>
        <pc:sldMkLst>
          <pc:docMk/>
          <pc:sldMk cId="1478685170" sldId="263"/>
        </pc:sldMkLst>
      </pc:sldChg>
      <pc:sldChg chg="addSp modSp mod modTransition setBg">
        <pc:chgData name="ramez zraikat" userId="6b905d952cbc3bb3" providerId="LiveId" clId="{3CC29799-F0DD-4781-BECB-04B166607F41}" dt="2022-12-02T12:43:14.786" v="693" actId="26606"/>
        <pc:sldMkLst>
          <pc:docMk/>
          <pc:sldMk cId="750745186" sldId="264"/>
        </pc:sldMkLst>
        <pc:spChg chg="mod">
          <ac:chgData name="ramez zraikat" userId="6b905d952cbc3bb3" providerId="LiveId" clId="{3CC29799-F0DD-4781-BECB-04B166607F41}" dt="2022-12-02T12:43:14.786" v="693" actId="26606"/>
          <ac:spMkLst>
            <pc:docMk/>
            <pc:sldMk cId="750745186" sldId="264"/>
            <ac:spMk id="2" creationId="{548B1D2C-873C-4DE1-C818-4C6D089BAEE3}"/>
          </ac:spMkLst>
        </pc:spChg>
        <pc:spChg chg="mod">
          <ac:chgData name="ramez zraikat" userId="6b905d952cbc3bb3" providerId="LiveId" clId="{3CC29799-F0DD-4781-BECB-04B166607F41}" dt="2022-12-02T12:43:14.786" v="693" actId="26606"/>
          <ac:spMkLst>
            <pc:docMk/>
            <pc:sldMk cId="750745186" sldId="264"/>
            <ac:spMk id="3" creationId="{AD3F1C01-3C26-A7C4-077A-3AAC1B5E0C82}"/>
          </ac:spMkLst>
        </pc:spChg>
        <pc:spChg chg="add mod">
          <ac:chgData name="ramez zraikat" userId="6b905d952cbc3bb3" providerId="LiveId" clId="{3CC29799-F0DD-4781-BECB-04B166607F41}" dt="2022-12-02T12:43:14.786" v="693" actId="26606"/>
          <ac:spMkLst>
            <pc:docMk/>
            <pc:sldMk cId="750745186" sldId="264"/>
            <ac:spMk id="6" creationId="{F8272594-5F11-7B0C-265F-0C34D4E32A88}"/>
          </ac:spMkLst>
        </pc:spChg>
        <pc:spChg chg="add">
          <ac:chgData name="ramez zraikat" userId="6b905d952cbc3bb3" providerId="LiveId" clId="{3CC29799-F0DD-4781-BECB-04B166607F41}" dt="2022-12-02T12:43:14.786" v="693" actId="26606"/>
          <ac:spMkLst>
            <pc:docMk/>
            <pc:sldMk cId="750745186" sldId="264"/>
            <ac:spMk id="11" creationId="{35C3D674-3D59-4E93-80CA-0C0A9095E816}"/>
          </ac:spMkLst>
        </pc:spChg>
        <pc:spChg chg="add">
          <ac:chgData name="ramez zraikat" userId="6b905d952cbc3bb3" providerId="LiveId" clId="{3CC29799-F0DD-4781-BECB-04B166607F41}" dt="2022-12-02T12:43:14.786" v="693" actId="26606"/>
          <ac:spMkLst>
            <pc:docMk/>
            <pc:sldMk cId="750745186" sldId="264"/>
            <ac:spMk id="15" creationId="{EF2A81E1-BCBE-426B-8C09-33274E69409D}"/>
          </ac:spMkLst>
        </pc:spChg>
        <pc:picChg chg="add mod">
          <ac:chgData name="ramez zraikat" userId="6b905d952cbc3bb3" providerId="LiveId" clId="{3CC29799-F0DD-4781-BECB-04B166607F41}" dt="2022-12-02T12:43:14.786" v="693" actId="26606"/>
          <ac:picMkLst>
            <pc:docMk/>
            <pc:sldMk cId="750745186" sldId="264"/>
            <ac:picMk id="5" creationId="{B81D6779-FD64-30E6-37AD-DAC05604E0C7}"/>
          </ac:picMkLst>
        </pc:picChg>
        <pc:picChg chg="add">
          <ac:chgData name="ramez zraikat" userId="6b905d952cbc3bb3" providerId="LiveId" clId="{3CC29799-F0DD-4781-BECB-04B166607F41}" dt="2022-12-02T12:43:14.786" v="693" actId="26606"/>
          <ac:picMkLst>
            <pc:docMk/>
            <pc:sldMk cId="750745186" sldId="264"/>
            <ac:picMk id="17" creationId="{39D1DDD4-5BB3-45BA-B9B3-06B62299AD79}"/>
          </ac:picMkLst>
        </pc:picChg>
        <pc:cxnChg chg="add">
          <ac:chgData name="ramez zraikat" userId="6b905d952cbc3bb3" providerId="LiveId" clId="{3CC29799-F0DD-4781-BECB-04B166607F41}" dt="2022-12-02T12:43:14.786" v="693" actId="26606"/>
          <ac:cxnSpMkLst>
            <pc:docMk/>
            <pc:sldMk cId="750745186" sldId="264"/>
            <ac:cxnSpMk id="13" creationId="{C884B8F8-FDC9-498B-9960-5D7260AFCB03}"/>
          </ac:cxnSpMkLst>
        </pc:cxnChg>
        <pc:cxnChg chg="add">
          <ac:chgData name="ramez zraikat" userId="6b905d952cbc3bb3" providerId="LiveId" clId="{3CC29799-F0DD-4781-BECB-04B166607F41}" dt="2022-12-02T12:43:14.786" v="693" actId="26606"/>
          <ac:cxnSpMkLst>
            <pc:docMk/>
            <pc:sldMk cId="750745186" sldId="264"/>
            <ac:cxnSpMk id="19" creationId="{A24DAE64-2302-42EA-8239-F2F0775CA5AD}"/>
          </ac:cxnSpMkLst>
        </pc:cxnChg>
      </pc:sldChg>
      <pc:sldChg chg="modTransition">
        <pc:chgData name="ramez zraikat" userId="6b905d952cbc3bb3" providerId="LiveId" clId="{3CC29799-F0DD-4781-BECB-04B166607F41}" dt="2022-12-01T15:21:06.779" v="497"/>
        <pc:sldMkLst>
          <pc:docMk/>
          <pc:sldMk cId="2311691737" sldId="265"/>
        </pc:sldMkLst>
      </pc:sldChg>
      <pc:sldChg chg="modTransition">
        <pc:chgData name="ramez zraikat" userId="6b905d952cbc3bb3" providerId="LiveId" clId="{3CC29799-F0DD-4781-BECB-04B166607F41}" dt="2022-12-01T15:21:09.940" v="498"/>
        <pc:sldMkLst>
          <pc:docMk/>
          <pc:sldMk cId="2708294143" sldId="266"/>
        </pc:sldMkLst>
      </pc:sldChg>
      <pc:sldChg chg="modTransition">
        <pc:chgData name="ramez zraikat" userId="6b905d952cbc3bb3" providerId="LiveId" clId="{3CC29799-F0DD-4781-BECB-04B166607F41}" dt="2022-12-01T15:21:12.076" v="499"/>
        <pc:sldMkLst>
          <pc:docMk/>
          <pc:sldMk cId="2207287869" sldId="267"/>
        </pc:sldMkLst>
      </pc:sldChg>
      <pc:sldChg chg="modTransition">
        <pc:chgData name="ramez zraikat" userId="6b905d952cbc3bb3" providerId="LiveId" clId="{3CC29799-F0DD-4781-BECB-04B166607F41}" dt="2022-12-01T15:21:18.111" v="500"/>
        <pc:sldMkLst>
          <pc:docMk/>
          <pc:sldMk cId="2241685675" sldId="268"/>
        </pc:sldMkLst>
      </pc:sldChg>
      <pc:sldChg chg="del">
        <pc:chgData name="ramez zraikat" userId="6b905d952cbc3bb3" providerId="LiveId" clId="{3CC29799-F0DD-4781-BECB-04B166607F41}" dt="2022-12-01T14:49:54.759" v="96" actId="2696"/>
        <pc:sldMkLst>
          <pc:docMk/>
          <pc:sldMk cId="2310445795" sldId="269"/>
        </pc:sldMkLst>
      </pc:sldChg>
      <pc:sldChg chg="addSp modSp mod modTransition setBg">
        <pc:chgData name="ramez zraikat" userId="6b905d952cbc3bb3" providerId="LiveId" clId="{3CC29799-F0DD-4781-BECB-04B166607F41}" dt="2022-12-02T12:43:52.132" v="697" actId="962"/>
        <pc:sldMkLst>
          <pc:docMk/>
          <pc:sldMk cId="2343551571" sldId="270"/>
        </pc:sldMkLst>
        <pc:spChg chg="mod">
          <ac:chgData name="ramez zraikat" userId="6b905d952cbc3bb3" providerId="LiveId" clId="{3CC29799-F0DD-4781-BECB-04B166607F41}" dt="2022-12-02T12:43:52.129" v="695" actId="26606"/>
          <ac:spMkLst>
            <pc:docMk/>
            <pc:sldMk cId="2343551571" sldId="270"/>
            <ac:spMk id="2" creationId="{5BC456C0-8310-0166-0CC1-32A354E4F5B7}"/>
          </ac:spMkLst>
        </pc:spChg>
        <pc:spChg chg="mod">
          <ac:chgData name="ramez zraikat" userId="6b905d952cbc3bb3" providerId="LiveId" clId="{3CC29799-F0DD-4781-BECB-04B166607F41}" dt="2022-12-02T12:43:52.129" v="695" actId="26606"/>
          <ac:spMkLst>
            <pc:docMk/>
            <pc:sldMk cId="2343551571" sldId="270"/>
            <ac:spMk id="3" creationId="{787FA3B2-67BD-E141-121D-07FE11CFFAD4}"/>
          </ac:spMkLst>
        </pc:spChg>
        <pc:spChg chg="add">
          <ac:chgData name="ramez zraikat" userId="6b905d952cbc3bb3" providerId="LiveId" clId="{3CC29799-F0DD-4781-BECB-04B166607F41}" dt="2022-12-02T12:43:52.129" v="695" actId="26606"/>
          <ac:spMkLst>
            <pc:docMk/>
            <pc:sldMk cId="2343551571" sldId="270"/>
            <ac:spMk id="10" creationId="{35C3D674-3D59-4E93-80CA-0C0A9095E816}"/>
          </ac:spMkLst>
        </pc:spChg>
        <pc:spChg chg="add">
          <ac:chgData name="ramez zraikat" userId="6b905d952cbc3bb3" providerId="LiveId" clId="{3CC29799-F0DD-4781-BECB-04B166607F41}" dt="2022-12-02T12:43:52.129" v="695" actId="26606"/>
          <ac:spMkLst>
            <pc:docMk/>
            <pc:sldMk cId="2343551571" sldId="270"/>
            <ac:spMk id="14" creationId="{EF2A81E1-BCBE-426B-8C09-33274E69409D}"/>
          </ac:spMkLst>
        </pc:spChg>
        <pc:picChg chg="add mod">
          <ac:chgData name="ramez zraikat" userId="6b905d952cbc3bb3" providerId="LiveId" clId="{3CC29799-F0DD-4781-BECB-04B166607F41}" dt="2022-12-02T12:43:52.132" v="697" actId="962"/>
          <ac:picMkLst>
            <pc:docMk/>
            <pc:sldMk cId="2343551571" sldId="270"/>
            <ac:picMk id="5" creationId="{4CDC33F1-6E01-9EAF-407A-355C95DBC28C}"/>
          </ac:picMkLst>
        </pc:picChg>
        <pc:picChg chg="add">
          <ac:chgData name="ramez zraikat" userId="6b905d952cbc3bb3" providerId="LiveId" clId="{3CC29799-F0DD-4781-BECB-04B166607F41}" dt="2022-12-02T12:43:52.129" v="695" actId="26606"/>
          <ac:picMkLst>
            <pc:docMk/>
            <pc:sldMk cId="2343551571" sldId="270"/>
            <ac:picMk id="16" creationId="{39D1DDD4-5BB3-45BA-B9B3-06B62299AD79}"/>
          </ac:picMkLst>
        </pc:picChg>
        <pc:cxnChg chg="add">
          <ac:chgData name="ramez zraikat" userId="6b905d952cbc3bb3" providerId="LiveId" clId="{3CC29799-F0DD-4781-BECB-04B166607F41}" dt="2022-12-02T12:43:52.129" v="695" actId="26606"/>
          <ac:cxnSpMkLst>
            <pc:docMk/>
            <pc:sldMk cId="2343551571" sldId="270"/>
            <ac:cxnSpMk id="12" creationId="{C884B8F8-FDC9-498B-9960-5D7260AFCB03}"/>
          </ac:cxnSpMkLst>
        </pc:cxnChg>
        <pc:cxnChg chg="add">
          <ac:chgData name="ramez zraikat" userId="6b905d952cbc3bb3" providerId="LiveId" clId="{3CC29799-F0DD-4781-BECB-04B166607F41}" dt="2022-12-02T12:43:52.129" v="695" actId="26606"/>
          <ac:cxnSpMkLst>
            <pc:docMk/>
            <pc:sldMk cId="2343551571" sldId="270"/>
            <ac:cxnSpMk id="18" creationId="{A24DAE64-2302-42EA-8239-F2F0775CA5AD}"/>
          </ac:cxnSpMkLst>
        </pc:cxnChg>
      </pc:sldChg>
      <pc:sldChg chg="modSp new mod modTransition">
        <pc:chgData name="ramez zraikat" userId="6b905d952cbc3bb3" providerId="LiveId" clId="{3CC29799-F0DD-4781-BECB-04B166607F41}" dt="2022-12-01T15:20:59.218" v="495"/>
        <pc:sldMkLst>
          <pc:docMk/>
          <pc:sldMk cId="2603750297" sldId="271"/>
        </pc:sldMkLst>
        <pc:spChg chg="mod">
          <ac:chgData name="ramez zraikat" userId="6b905d952cbc3bb3" providerId="LiveId" clId="{3CC29799-F0DD-4781-BECB-04B166607F41}" dt="2022-12-01T14:58:25.944" v="237" actId="20577"/>
          <ac:spMkLst>
            <pc:docMk/>
            <pc:sldMk cId="2603750297" sldId="271"/>
            <ac:spMk id="2" creationId="{E609AE51-3EC2-6C94-608B-3A80D8F61C11}"/>
          </ac:spMkLst>
        </pc:spChg>
        <pc:spChg chg="mod">
          <ac:chgData name="ramez zraikat" userId="6b905d952cbc3bb3" providerId="LiveId" clId="{3CC29799-F0DD-4781-BECB-04B166607F41}" dt="2022-12-01T14:58:54.485" v="254" actId="20577"/>
          <ac:spMkLst>
            <pc:docMk/>
            <pc:sldMk cId="2603750297" sldId="271"/>
            <ac:spMk id="3" creationId="{1F35041A-5122-1853-EC07-AEA8A40CE587}"/>
          </ac:spMkLst>
        </pc:spChg>
      </pc:sldChg>
      <pc:sldChg chg="modSp new mod modTransition">
        <pc:chgData name="ramez zraikat" userId="6b905d952cbc3bb3" providerId="LiveId" clId="{3CC29799-F0DD-4781-BECB-04B166607F41}" dt="2022-12-01T15:21:20.825" v="501"/>
        <pc:sldMkLst>
          <pc:docMk/>
          <pc:sldMk cId="3236420393" sldId="272"/>
        </pc:sldMkLst>
        <pc:spChg chg="mod">
          <ac:chgData name="ramez zraikat" userId="6b905d952cbc3bb3" providerId="LiveId" clId="{3CC29799-F0DD-4781-BECB-04B166607F41}" dt="2022-12-01T15:05:07.181" v="309" actId="20577"/>
          <ac:spMkLst>
            <pc:docMk/>
            <pc:sldMk cId="3236420393" sldId="272"/>
            <ac:spMk id="2" creationId="{16E3297E-E02B-2C86-7643-B854CC85EFB6}"/>
          </ac:spMkLst>
        </pc:spChg>
        <pc:spChg chg="mod">
          <ac:chgData name="ramez zraikat" userId="6b905d952cbc3bb3" providerId="LiveId" clId="{3CC29799-F0DD-4781-BECB-04B166607F41}" dt="2022-12-01T15:05:10.007" v="310"/>
          <ac:spMkLst>
            <pc:docMk/>
            <pc:sldMk cId="3236420393" sldId="272"/>
            <ac:spMk id="3" creationId="{3547707D-9449-63DF-D924-62C732E1482A}"/>
          </ac:spMkLst>
        </pc:spChg>
      </pc:sldChg>
      <pc:sldChg chg="modSp new mod modTransition">
        <pc:chgData name="ramez zraikat" userId="6b905d952cbc3bb3" providerId="LiveId" clId="{3CC29799-F0DD-4781-BECB-04B166607F41}" dt="2022-12-01T15:20:56.066" v="494"/>
        <pc:sldMkLst>
          <pc:docMk/>
          <pc:sldMk cId="3640751304" sldId="273"/>
        </pc:sldMkLst>
        <pc:spChg chg="mod">
          <ac:chgData name="ramez zraikat" userId="6b905d952cbc3bb3" providerId="LiveId" clId="{3CC29799-F0DD-4781-BECB-04B166607F41}" dt="2022-12-01T15:11:37.112" v="375" actId="20577"/>
          <ac:spMkLst>
            <pc:docMk/>
            <pc:sldMk cId="3640751304" sldId="273"/>
            <ac:spMk id="2" creationId="{7923C8C1-E3B5-2A50-3178-0BC299B0056F}"/>
          </ac:spMkLst>
        </pc:spChg>
        <pc:spChg chg="mod">
          <ac:chgData name="ramez zraikat" userId="6b905d952cbc3bb3" providerId="LiveId" clId="{3CC29799-F0DD-4781-BECB-04B166607F41}" dt="2022-12-01T15:11:41.307" v="376" actId="313"/>
          <ac:spMkLst>
            <pc:docMk/>
            <pc:sldMk cId="3640751304" sldId="273"/>
            <ac:spMk id="3" creationId="{5EF794E5-8ED0-87A2-62B9-71C6D58134ED}"/>
          </ac:spMkLst>
        </pc:spChg>
      </pc:sldChg>
      <pc:sldChg chg="modSp new mod modTransition">
        <pc:chgData name="ramez zraikat" userId="6b905d952cbc3bb3" providerId="LiveId" clId="{3CC29799-F0DD-4781-BECB-04B166607F41}" dt="2022-12-01T15:21:23.635" v="502"/>
        <pc:sldMkLst>
          <pc:docMk/>
          <pc:sldMk cId="1418350199" sldId="274"/>
        </pc:sldMkLst>
        <pc:spChg chg="mod">
          <ac:chgData name="ramez zraikat" userId="6b905d952cbc3bb3" providerId="LiveId" clId="{3CC29799-F0DD-4781-BECB-04B166607F41}" dt="2022-12-01T15:17:31.954" v="484" actId="33524"/>
          <ac:spMkLst>
            <pc:docMk/>
            <pc:sldMk cId="1418350199" sldId="274"/>
            <ac:spMk id="2" creationId="{D1E3D803-423C-2C97-9F8A-1B13371523C6}"/>
          </ac:spMkLst>
        </pc:spChg>
        <pc:spChg chg="mod">
          <ac:chgData name="ramez zraikat" userId="6b905d952cbc3bb3" providerId="LiveId" clId="{3CC29799-F0DD-4781-BECB-04B166607F41}" dt="2022-12-01T15:15:53.419" v="416"/>
          <ac:spMkLst>
            <pc:docMk/>
            <pc:sldMk cId="1418350199" sldId="274"/>
            <ac:spMk id="3" creationId="{5A97EFF4-00DB-4ACD-B65D-771A5A2307A5}"/>
          </ac:spMkLst>
        </pc:spChg>
      </pc:sldChg>
      <pc:sldChg chg="modSp new mod modTransition">
        <pc:chgData name="ramez zraikat" userId="6b905d952cbc3bb3" providerId="LiveId" clId="{3CC29799-F0DD-4781-BECB-04B166607F41}" dt="2022-12-01T15:21:29.642" v="504"/>
        <pc:sldMkLst>
          <pc:docMk/>
          <pc:sldMk cId="2313839631" sldId="275"/>
        </pc:sldMkLst>
        <pc:spChg chg="mod">
          <ac:chgData name="ramez zraikat" userId="6b905d952cbc3bb3" providerId="LiveId" clId="{3CC29799-F0DD-4781-BECB-04B166607F41}" dt="2022-12-01T15:16:57.944" v="463" actId="33524"/>
          <ac:spMkLst>
            <pc:docMk/>
            <pc:sldMk cId="2313839631" sldId="275"/>
            <ac:spMk id="2" creationId="{0EB7F082-A7C1-FBBF-3B7E-B26A0C1ED390}"/>
          </ac:spMkLst>
        </pc:spChg>
        <pc:spChg chg="mod">
          <ac:chgData name="ramez zraikat" userId="6b905d952cbc3bb3" providerId="LiveId" clId="{3CC29799-F0DD-4781-BECB-04B166607F41}" dt="2022-12-01T15:19:37.199" v="486" actId="207"/>
          <ac:spMkLst>
            <pc:docMk/>
            <pc:sldMk cId="2313839631" sldId="275"/>
            <ac:spMk id="3" creationId="{30BCC853-6C4D-9F8B-1739-70EA5DCC47C4}"/>
          </ac:spMkLst>
        </pc:spChg>
      </pc:sldChg>
      <pc:sldChg chg="addSp modSp new mod modTransition setBg">
        <pc:chgData name="ramez zraikat" userId="6b905d952cbc3bb3" providerId="LiveId" clId="{3CC29799-F0DD-4781-BECB-04B166607F41}" dt="2022-12-02T12:47:10.570" v="701"/>
        <pc:sldMkLst>
          <pc:docMk/>
          <pc:sldMk cId="2153031510" sldId="276"/>
        </pc:sldMkLst>
        <pc:spChg chg="mod">
          <ac:chgData name="ramez zraikat" userId="6b905d952cbc3bb3" providerId="LiveId" clId="{3CC29799-F0DD-4781-BECB-04B166607F41}" dt="2022-12-02T12:46:55.582" v="700" actId="26606"/>
          <ac:spMkLst>
            <pc:docMk/>
            <pc:sldMk cId="2153031510" sldId="276"/>
            <ac:spMk id="2" creationId="{FE9FC940-054C-B9F7-4BCC-D59CDE84EFCD}"/>
          </ac:spMkLst>
        </pc:spChg>
        <pc:spChg chg="mod">
          <ac:chgData name="ramez zraikat" userId="6b905d952cbc3bb3" providerId="LiveId" clId="{3CC29799-F0DD-4781-BECB-04B166607F41}" dt="2022-12-02T12:46:55.582" v="700" actId="26606"/>
          <ac:spMkLst>
            <pc:docMk/>
            <pc:sldMk cId="2153031510" sldId="276"/>
            <ac:spMk id="3" creationId="{09046E15-588A-DF7D-8B2C-1B94C5A54F71}"/>
          </ac:spMkLst>
        </pc:spChg>
        <pc:spChg chg="add">
          <ac:chgData name="ramez zraikat" userId="6b905d952cbc3bb3" providerId="LiveId" clId="{3CC29799-F0DD-4781-BECB-04B166607F41}" dt="2022-12-02T12:46:55.582" v="700" actId="26606"/>
          <ac:spMkLst>
            <pc:docMk/>
            <pc:sldMk cId="2153031510" sldId="276"/>
            <ac:spMk id="1031" creationId="{35C3D674-3D59-4E93-80CA-0C0A9095E816}"/>
          </ac:spMkLst>
        </pc:spChg>
        <pc:spChg chg="add">
          <ac:chgData name="ramez zraikat" userId="6b905d952cbc3bb3" providerId="LiveId" clId="{3CC29799-F0DD-4781-BECB-04B166607F41}" dt="2022-12-02T12:46:55.582" v="700" actId="26606"/>
          <ac:spMkLst>
            <pc:docMk/>
            <pc:sldMk cId="2153031510" sldId="276"/>
            <ac:spMk id="1035" creationId="{EF2A81E1-BCBE-426B-8C09-33274E69409D}"/>
          </ac:spMkLst>
        </pc:spChg>
        <pc:picChg chg="add mod">
          <ac:chgData name="ramez zraikat" userId="6b905d952cbc3bb3" providerId="LiveId" clId="{3CC29799-F0DD-4781-BECB-04B166607F41}" dt="2022-12-02T12:46:55.582" v="700" actId="26606"/>
          <ac:picMkLst>
            <pc:docMk/>
            <pc:sldMk cId="2153031510" sldId="276"/>
            <ac:picMk id="1026" creationId="{56BCC6C1-5222-B1C6-098F-40737C0F054D}"/>
          </ac:picMkLst>
        </pc:picChg>
        <pc:picChg chg="add">
          <ac:chgData name="ramez zraikat" userId="6b905d952cbc3bb3" providerId="LiveId" clId="{3CC29799-F0DD-4781-BECB-04B166607F41}" dt="2022-12-02T12:46:55.582" v="700" actId="26606"/>
          <ac:picMkLst>
            <pc:docMk/>
            <pc:sldMk cId="2153031510" sldId="276"/>
            <ac:picMk id="1037" creationId="{39D1DDD4-5BB3-45BA-B9B3-06B62299AD79}"/>
          </ac:picMkLst>
        </pc:picChg>
        <pc:cxnChg chg="add">
          <ac:chgData name="ramez zraikat" userId="6b905d952cbc3bb3" providerId="LiveId" clId="{3CC29799-F0DD-4781-BECB-04B166607F41}" dt="2022-12-02T12:46:55.582" v="700" actId="26606"/>
          <ac:cxnSpMkLst>
            <pc:docMk/>
            <pc:sldMk cId="2153031510" sldId="276"/>
            <ac:cxnSpMk id="1033" creationId="{C884B8F8-FDC9-498B-9960-5D7260AFCB03}"/>
          </ac:cxnSpMkLst>
        </pc:cxnChg>
        <pc:cxnChg chg="add">
          <ac:chgData name="ramez zraikat" userId="6b905d952cbc3bb3" providerId="LiveId" clId="{3CC29799-F0DD-4781-BECB-04B166607F41}" dt="2022-12-02T12:46:55.582" v="700" actId="26606"/>
          <ac:cxnSpMkLst>
            <pc:docMk/>
            <pc:sldMk cId="2153031510" sldId="276"/>
            <ac:cxnSpMk id="1039" creationId="{A24DAE64-2302-42EA-8239-F2F0775CA5AD}"/>
          </ac:cxnSpMkLst>
        </pc:cxnChg>
      </pc:sldChg>
      <pc:sldChg chg="modSp new del mod">
        <pc:chgData name="ramez zraikat" userId="6b905d952cbc3bb3" providerId="LiveId" clId="{3CC29799-F0DD-4781-BECB-04B166607F41}" dt="2022-12-02T12:24:11.032" v="517" actId="2696"/>
        <pc:sldMkLst>
          <pc:docMk/>
          <pc:sldMk cId="2984213798" sldId="276"/>
        </pc:sldMkLst>
        <pc:spChg chg="mod">
          <ac:chgData name="ramez zraikat" userId="6b905d952cbc3bb3" providerId="LiveId" clId="{3CC29799-F0DD-4781-BECB-04B166607F41}" dt="2022-12-01T15:28:05.194" v="515" actId="20577"/>
          <ac:spMkLst>
            <pc:docMk/>
            <pc:sldMk cId="2984213798" sldId="276"/>
            <ac:spMk id="2" creationId="{1A47CFF9-1911-33D9-C2D3-6CF08CBA667F}"/>
          </ac:spMkLst>
        </pc:spChg>
        <pc:spChg chg="mod">
          <ac:chgData name="ramez zraikat" userId="6b905d952cbc3bb3" providerId="LiveId" clId="{3CC29799-F0DD-4781-BECB-04B166607F41}" dt="2022-12-01T15:28:26.105" v="516"/>
          <ac:spMkLst>
            <pc:docMk/>
            <pc:sldMk cId="2984213798" sldId="276"/>
            <ac:spMk id="3" creationId="{EFA9BADB-43AC-C1B0-8AE1-1B6105D28A53}"/>
          </ac:spMkLst>
        </pc:spChg>
      </pc:sldChg>
      <pc:sldChg chg="modSp new mod modTransition">
        <pc:chgData name="ramez zraikat" userId="6b905d952cbc3bb3" providerId="LiveId" clId="{3CC29799-F0DD-4781-BECB-04B166607F41}" dt="2022-12-02T12:47:13.553" v="702"/>
        <pc:sldMkLst>
          <pc:docMk/>
          <pc:sldMk cId="1567807331" sldId="277"/>
        </pc:sldMkLst>
        <pc:spChg chg="mod">
          <ac:chgData name="ramez zraikat" userId="6b905d952cbc3bb3" providerId="LiveId" clId="{3CC29799-F0DD-4781-BECB-04B166607F41}" dt="2022-12-02T12:29:12.052" v="591" actId="20577"/>
          <ac:spMkLst>
            <pc:docMk/>
            <pc:sldMk cId="1567807331" sldId="277"/>
            <ac:spMk id="2" creationId="{40BC8FA8-C743-A5D0-044B-A27333E8DE07}"/>
          </ac:spMkLst>
        </pc:spChg>
        <pc:spChg chg="mod">
          <ac:chgData name="ramez zraikat" userId="6b905d952cbc3bb3" providerId="LiveId" clId="{3CC29799-F0DD-4781-BECB-04B166607F41}" dt="2022-12-02T12:30:13.628" v="596" actId="20577"/>
          <ac:spMkLst>
            <pc:docMk/>
            <pc:sldMk cId="1567807331" sldId="277"/>
            <ac:spMk id="3" creationId="{89C0CE17-EBD1-C036-BD45-6C067B7A1F7C}"/>
          </ac:spMkLst>
        </pc:spChg>
      </pc:sldChg>
      <pc:sldChg chg="modSp new mod modTransition">
        <pc:chgData name="ramez zraikat" userId="6b905d952cbc3bb3" providerId="LiveId" clId="{3CC29799-F0DD-4781-BECB-04B166607F41}" dt="2022-12-02T12:47:16.254" v="703"/>
        <pc:sldMkLst>
          <pc:docMk/>
          <pc:sldMk cId="602444292" sldId="278"/>
        </pc:sldMkLst>
        <pc:spChg chg="mod">
          <ac:chgData name="ramez zraikat" userId="6b905d952cbc3bb3" providerId="LiveId" clId="{3CC29799-F0DD-4781-BECB-04B166607F41}" dt="2022-12-02T12:33:11.904" v="617" actId="5793"/>
          <ac:spMkLst>
            <pc:docMk/>
            <pc:sldMk cId="602444292" sldId="278"/>
            <ac:spMk id="2" creationId="{A396CCA9-4C4E-2D98-555E-5DD1BE1EBB2D}"/>
          </ac:spMkLst>
        </pc:spChg>
        <pc:spChg chg="mod">
          <ac:chgData name="ramez zraikat" userId="6b905d952cbc3bb3" providerId="LiveId" clId="{3CC29799-F0DD-4781-BECB-04B166607F41}" dt="2022-12-02T12:39:38.527" v="685" actId="207"/>
          <ac:spMkLst>
            <pc:docMk/>
            <pc:sldMk cId="602444292" sldId="278"/>
            <ac:spMk id="3" creationId="{6EE09843-244B-049C-AB8E-0C84139E873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4C6359-9BB8-4148-8114-537E698DA205}" type="datetime1">
              <a:rPr lang="en-US" smtClean="0"/>
              <a:t>12/2/2022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E1076ED0-0DB3-4879-AAE5-5C20D22C1DF4}"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683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49BD0-10DB-43E7-8F22-40B3D51B8FC3}" type="datetime1">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228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6C79C-F566-427A-93F6-434A4E613134}" type="datetime1">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176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6191F-481E-48E9-BB9A-369A67A7362D}" type="datetime1">
              <a:rPr lang="en-US" smtClean="0"/>
              <a:t>12/2/2022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67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677DE-DD04-48CC-9C18-7BE9FF2DEB6B}" type="datetime1">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841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3255ED-7101-4D18-A8AE-3B5E4CB87EA5}" type="datetime1">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156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52F23D-51F6-4C94-8CD5-B9ABBF67EE23}" type="datetime1">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076ED0-0DB3-4879-AAE5-5C20D22C1DF4}"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026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1A702F-6367-4FD1-89A8-3744BE6BA9A2}" type="datetime1">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44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E99BD-4B4F-4460-B452-0E8146ACCF8F}" type="datetime1">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35346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6FD34C-1867-42A9-AC54-D15ADD8A65E7}" type="datetime1">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61578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36133E9-A654-4C17-8C3C-DDCAC83D6EBF}" type="datetime1">
              <a:rPr lang="en-US" smtClean="0"/>
              <a:t>12/2/2022</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465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769D389-4C4C-4FD7-9E6B-9F44477F0EB8}" type="datetime1">
              <a:rPr lang="en-US" smtClean="0"/>
              <a:t>12/2/2022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1076ED0-0DB3-4879-AAE5-5C20D22C1DF4}"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006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aliarda/32774322537/" TargetMode="External"/><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elephants-black-large-animals-75877/"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photos/lion-king-of-the-jungle-animal-1200195/"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urses.lumenlearning.com/geophysical/chapter/tropical-moist-climates-group-a/"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Category:Pan_paniscus" TargetMode="Externa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3" name="Video 32">
            <a:extLst>
              <a:ext uri="{FF2B5EF4-FFF2-40B4-BE49-F238E27FC236}">
                <a16:creationId xmlns:a16="http://schemas.microsoft.com/office/drawing/2014/main" id="{9DCE96F7-9BF0-2E90-19EA-392FE41D6E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58"/>
          <a:stretch/>
        </p:blipFill>
        <p:spPr>
          <a:xfrm>
            <a:off x="20" y="10"/>
            <a:ext cx="12188932" cy="6857990"/>
          </a:xfrm>
          <a:prstGeom prst="rect">
            <a:avLst/>
          </a:prstGeom>
        </p:spPr>
      </p:pic>
      <p:sp>
        <p:nvSpPr>
          <p:cNvPr id="2" name="Title 1">
            <a:extLst>
              <a:ext uri="{FF2B5EF4-FFF2-40B4-BE49-F238E27FC236}">
                <a16:creationId xmlns:a16="http://schemas.microsoft.com/office/drawing/2014/main" id="{90F2CD16-D039-55FF-2104-FE7626380F7D}"/>
              </a:ext>
            </a:extLst>
          </p:cNvPr>
          <p:cNvSpPr>
            <a:spLocks noGrp="1"/>
          </p:cNvSpPr>
          <p:nvPr>
            <p:ph type="ctrTitle"/>
          </p:nvPr>
        </p:nvSpPr>
        <p:spPr>
          <a:xfrm>
            <a:off x="6192922" y="1344806"/>
            <a:ext cx="5565648" cy="2179601"/>
          </a:xfrm>
        </p:spPr>
        <p:txBody>
          <a:bodyPr>
            <a:normAutofit fontScale="90000"/>
          </a:bodyPr>
          <a:lstStyle/>
          <a:p>
            <a:r>
              <a:rPr lang="en-US" sz="4400" dirty="0">
                <a:solidFill>
                  <a:schemeClr val="bg1"/>
                </a:solidFill>
              </a:rPr>
              <a:t>The biology project( tropical rain forest and its animals)</a:t>
            </a:r>
          </a:p>
        </p:txBody>
      </p:sp>
      <p:sp>
        <p:nvSpPr>
          <p:cNvPr id="3" name="Subtitle 2">
            <a:extLst>
              <a:ext uri="{FF2B5EF4-FFF2-40B4-BE49-F238E27FC236}">
                <a16:creationId xmlns:a16="http://schemas.microsoft.com/office/drawing/2014/main" id="{6DEAE2AC-817B-CA32-38F3-26161800173F}"/>
              </a:ext>
            </a:extLst>
          </p:cNvPr>
          <p:cNvSpPr>
            <a:spLocks noGrp="1"/>
          </p:cNvSpPr>
          <p:nvPr>
            <p:ph type="subTitle" idx="1"/>
          </p:nvPr>
        </p:nvSpPr>
        <p:spPr>
          <a:xfrm>
            <a:off x="5974807" y="3742206"/>
            <a:ext cx="5565648" cy="1633040"/>
          </a:xfrm>
        </p:spPr>
        <p:txBody>
          <a:bodyPr>
            <a:normAutofit/>
          </a:bodyPr>
          <a:lstStyle/>
          <a:p>
            <a:r>
              <a:rPr lang="en-US" dirty="0">
                <a:solidFill>
                  <a:srgbClr val="FFFFFF"/>
                </a:solidFill>
              </a:rPr>
              <a:t>from Ramez, Sanad, Aoun, </a:t>
            </a:r>
            <a:r>
              <a:rPr lang="en-US" dirty="0" err="1">
                <a:solidFill>
                  <a:srgbClr val="FFFFFF"/>
                </a:solidFill>
              </a:rPr>
              <a:t>Bishara</a:t>
            </a:r>
            <a:endParaRPr lang="en-US" dirty="0">
              <a:solidFill>
                <a:srgbClr val="FFFFFF"/>
              </a:solidFill>
            </a:endParaRPr>
          </a:p>
        </p:txBody>
      </p:sp>
    </p:spTree>
    <p:extLst>
      <p:ext uri="{BB962C8B-B14F-4D97-AF65-F5344CB8AC3E}">
        <p14:creationId xmlns:p14="http://schemas.microsoft.com/office/powerpoint/2010/main" val="49998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mute="1">
                <p:cTn id="12" repeatCount="indefinite" fill="hold" display="0">
                  <p:stCondLst>
                    <p:cond delay="indefinite"/>
                  </p:stCondLst>
                </p:cTn>
                <p:tgtEl>
                  <p:spTgt spid="3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AE51-3EC2-6C94-608B-3A80D8F61C11}"/>
              </a:ext>
            </a:extLst>
          </p:cNvPr>
          <p:cNvSpPr>
            <a:spLocks noGrp="1"/>
          </p:cNvSpPr>
          <p:nvPr>
            <p:ph type="title"/>
          </p:nvPr>
        </p:nvSpPr>
        <p:spPr/>
        <p:txBody>
          <a:bodyPr/>
          <a:lstStyle/>
          <a:p>
            <a:r>
              <a:rPr lang="en-US" dirty="0"/>
              <a:t>Statistic of bonobo</a:t>
            </a:r>
          </a:p>
        </p:txBody>
      </p:sp>
      <p:sp>
        <p:nvSpPr>
          <p:cNvPr id="3" name="Content Placeholder 2">
            <a:extLst>
              <a:ext uri="{FF2B5EF4-FFF2-40B4-BE49-F238E27FC236}">
                <a16:creationId xmlns:a16="http://schemas.microsoft.com/office/drawing/2014/main" id="{1F35041A-5122-1853-EC07-AEA8A40CE587}"/>
              </a:ext>
            </a:extLst>
          </p:cNvPr>
          <p:cNvSpPr>
            <a:spLocks noGrp="1"/>
          </p:cNvSpPr>
          <p:nvPr>
            <p:ph idx="1"/>
          </p:nvPr>
        </p:nvSpPr>
        <p:spPr/>
        <p:txBody>
          <a:bodyPr/>
          <a:lstStyle/>
          <a:p>
            <a:r>
              <a:rPr lang="en-US" dirty="0"/>
              <a:t>Statistic: </a:t>
            </a:r>
            <a:r>
              <a:rPr lang="en-US" b="0" i="0" dirty="0">
                <a:solidFill>
                  <a:srgbClr val="444444"/>
                </a:solidFill>
                <a:effectLst/>
                <a:latin typeface="Arial" panose="020B0604020202020204" pitchFamily="34" charset="0"/>
              </a:rPr>
              <a:t>29,500 to 50,000 individuals</a:t>
            </a:r>
            <a:endParaRPr lang="en-US" dirty="0"/>
          </a:p>
        </p:txBody>
      </p:sp>
    </p:spTree>
    <p:extLst>
      <p:ext uri="{BB962C8B-B14F-4D97-AF65-F5344CB8AC3E}">
        <p14:creationId xmlns:p14="http://schemas.microsoft.com/office/powerpoint/2010/main" val="2603750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48B1D2C-873C-4DE1-C818-4C6D089BAEE3}"/>
              </a:ext>
            </a:extLst>
          </p:cNvPr>
          <p:cNvSpPr>
            <a:spLocks noGrp="1"/>
          </p:cNvSpPr>
          <p:nvPr>
            <p:ph type="title"/>
          </p:nvPr>
        </p:nvSpPr>
        <p:spPr>
          <a:xfrm>
            <a:off x="1451580" y="804520"/>
            <a:ext cx="4176511" cy="1049235"/>
          </a:xfrm>
        </p:spPr>
        <p:txBody>
          <a:bodyPr>
            <a:normAutofit/>
          </a:bodyPr>
          <a:lstStyle/>
          <a:p>
            <a:r>
              <a:rPr lang="en-US" dirty="0"/>
              <a:t>What is a bongo </a:t>
            </a:r>
          </a:p>
        </p:txBody>
      </p:sp>
      <p:sp>
        <p:nvSpPr>
          <p:cNvPr id="15" name="Rectangle 1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AD3F1C01-3C26-A7C4-077A-3AAC1B5E0C82}"/>
              </a:ext>
            </a:extLst>
          </p:cNvPr>
          <p:cNvSpPr>
            <a:spLocks noGrp="1"/>
          </p:cNvSpPr>
          <p:nvPr>
            <p:ph idx="1"/>
          </p:nvPr>
        </p:nvSpPr>
        <p:spPr>
          <a:xfrm>
            <a:off x="1451581" y="2015732"/>
            <a:ext cx="4172212" cy="3450613"/>
          </a:xfrm>
        </p:spPr>
        <p:txBody>
          <a:bodyPr>
            <a:normAutofit/>
          </a:bodyPr>
          <a:lstStyle/>
          <a:p>
            <a:pPr>
              <a:lnSpc>
                <a:spcPct val="110000"/>
              </a:lnSpc>
            </a:pPr>
            <a:r>
              <a:rPr lang="en-US" sz="1700"/>
              <a:t>The bongo is a large forest antelope that lives in the tropical jungles of Central Africa. One of the world’s most distinctive antelopes, the bongo has a bright, chestnut-brown coat with vertical white stripes. With a shoulder height of up to 1.3 m / 4.3 ft, the bongo is the world’s third-largest antelope. Bongo have large ears with excellent hearing. Its pointed, spiral horns can grow up to a meter (3.28 ft.) in length. Both males and females have horns.</a:t>
            </a:r>
          </a:p>
        </p:txBody>
      </p:sp>
      <p:pic>
        <p:nvPicPr>
          <p:cNvPr id="5" name="Picture 4" descr="A deer standing in a grassy area&#10;&#10;Description automatically generated with low confidence">
            <a:extLst>
              <a:ext uri="{FF2B5EF4-FFF2-40B4-BE49-F238E27FC236}">
                <a16:creationId xmlns:a16="http://schemas.microsoft.com/office/drawing/2014/main" id="{B81D6779-FD64-30E6-37AD-DAC05604E0C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4411" y="1207592"/>
            <a:ext cx="4960442" cy="3856743"/>
          </a:xfrm>
          <a:prstGeom prst="rect">
            <a:avLst/>
          </a:prstGeom>
        </p:spPr>
      </p:pic>
      <p:pic>
        <p:nvPicPr>
          <p:cNvPr id="17" name="Picture 1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272594-5F11-7B0C-265F-0C34D4E32A88}"/>
              </a:ext>
            </a:extLst>
          </p:cNvPr>
          <p:cNvSpPr txBox="1"/>
          <p:nvPr/>
        </p:nvSpPr>
        <p:spPr>
          <a:xfrm>
            <a:off x="8600335" y="4864280"/>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aliarda/3277432253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75074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C953-517D-E94A-4438-19E51F202C15}"/>
              </a:ext>
            </a:extLst>
          </p:cNvPr>
          <p:cNvSpPr>
            <a:spLocks noGrp="1"/>
          </p:cNvSpPr>
          <p:nvPr>
            <p:ph type="title"/>
          </p:nvPr>
        </p:nvSpPr>
        <p:spPr/>
        <p:txBody>
          <a:bodyPr/>
          <a:lstStyle/>
          <a:p>
            <a:r>
              <a:rPr lang="en-US" dirty="0"/>
              <a:t>What is the size of bongo</a:t>
            </a:r>
          </a:p>
        </p:txBody>
      </p:sp>
      <p:sp>
        <p:nvSpPr>
          <p:cNvPr id="3" name="Content Placeholder 2">
            <a:extLst>
              <a:ext uri="{FF2B5EF4-FFF2-40B4-BE49-F238E27FC236}">
                <a16:creationId xmlns:a16="http://schemas.microsoft.com/office/drawing/2014/main" id="{58072165-F5CC-42E7-53D7-2231988C8F43}"/>
              </a:ext>
            </a:extLst>
          </p:cNvPr>
          <p:cNvSpPr>
            <a:spLocks noGrp="1"/>
          </p:cNvSpPr>
          <p:nvPr>
            <p:ph idx="1"/>
          </p:nvPr>
        </p:nvSpPr>
        <p:spPr/>
        <p:txBody>
          <a:bodyPr/>
          <a:lstStyle/>
          <a:p>
            <a:r>
              <a:rPr lang="en-US" dirty="0"/>
              <a:t>Size-Bongo antelope Weigh between 500 and 600 pounds and stand about</a:t>
            </a:r>
          </a:p>
          <a:p>
            <a:r>
              <a:rPr lang="en-US" dirty="0"/>
              <a:t>five feet tall at the shoulder.</a:t>
            </a:r>
          </a:p>
        </p:txBody>
      </p:sp>
    </p:spTree>
    <p:extLst>
      <p:ext uri="{BB962C8B-B14F-4D97-AF65-F5344CB8AC3E}">
        <p14:creationId xmlns:p14="http://schemas.microsoft.com/office/powerpoint/2010/main" val="231169173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492F-FCBC-5707-39E7-41C5D67877BF}"/>
              </a:ext>
            </a:extLst>
          </p:cNvPr>
          <p:cNvSpPr>
            <a:spLocks noGrp="1"/>
          </p:cNvSpPr>
          <p:nvPr>
            <p:ph type="title"/>
          </p:nvPr>
        </p:nvSpPr>
        <p:spPr/>
        <p:txBody>
          <a:bodyPr/>
          <a:lstStyle/>
          <a:p>
            <a:r>
              <a:rPr lang="en-US" dirty="0"/>
              <a:t>What do the bongo</a:t>
            </a:r>
          </a:p>
        </p:txBody>
      </p:sp>
      <p:sp>
        <p:nvSpPr>
          <p:cNvPr id="3" name="Content Placeholder 2">
            <a:extLst>
              <a:ext uri="{FF2B5EF4-FFF2-40B4-BE49-F238E27FC236}">
                <a16:creationId xmlns:a16="http://schemas.microsoft.com/office/drawing/2014/main" id="{44277120-A42C-5C08-8130-5FAB9CB3C00C}"/>
              </a:ext>
            </a:extLst>
          </p:cNvPr>
          <p:cNvSpPr>
            <a:spLocks noGrp="1"/>
          </p:cNvSpPr>
          <p:nvPr>
            <p:ph idx="1"/>
          </p:nvPr>
        </p:nvSpPr>
        <p:spPr/>
        <p:txBody>
          <a:bodyPr/>
          <a:lstStyle/>
          <a:p>
            <a:r>
              <a:rPr lang="en-US" dirty="0"/>
              <a:t>Bongos are herbivore animals that primarily feeds on</a:t>
            </a:r>
          </a:p>
          <a:p>
            <a:r>
              <a:rPr lang="en-US" dirty="0"/>
              <a:t>foliage of all types, including young shoots and leaves. Bongos will also</a:t>
            </a:r>
          </a:p>
          <a:p>
            <a:r>
              <a:rPr lang="en-US" dirty="0"/>
              <a:t>consume good amounts of fruit when it is available.</a:t>
            </a:r>
          </a:p>
        </p:txBody>
      </p:sp>
    </p:spTree>
    <p:extLst>
      <p:ext uri="{BB962C8B-B14F-4D97-AF65-F5344CB8AC3E}">
        <p14:creationId xmlns:p14="http://schemas.microsoft.com/office/powerpoint/2010/main" val="27082941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962C-9417-E1F7-C12C-5A1FFE6F8341}"/>
              </a:ext>
            </a:extLst>
          </p:cNvPr>
          <p:cNvSpPr>
            <a:spLocks noGrp="1"/>
          </p:cNvSpPr>
          <p:nvPr>
            <p:ph type="title"/>
          </p:nvPr>
        </p:nvSpPr>
        <p:spPr/>
        <p:txBody>
          <a:bodyPr/>
          <a:lstStyle/>
          <a:p>
            <a:r>
              <a:rPr lang="en-US" dirty="0"/>
              <a:t>Where are the bongo located</a:t>
            </a:r>
          </a:p>
        </p:txBody>
      </p:sp>
      <p:sp>
        <p:nvSpPr>
          <p:cNvPr id="3" name="Content Placeholder 2">
            <a:extLst>
              <a:ext uri="{FF2B5EF4-FFF2-40B4-BE49-F238E27FC236}">
                <a16:creationId xmlns:a16="http://schemas.microsoft.com/office/drawing/2014/main" id="{49B27A20-9598-84AB-0CFD-8B37E796C7A7}"/>
              </a:ext>
            </a:extLst>
          </p:cNvPr>
          <p:cNvSpPr>
            <a:spLocks noGrp="1"/>
          </p:cNvSpPr>
          <p:nvPr>
            <p:ph idx="1"/>
          </p:nvPr>
        </p:nvSpPr>
        <p:spPr/>
        <p:txBody>
          <a:bodyPr/>
          <a:lstStyle/>
          <a:p>
            <a:r>
              <a:rPr lang="en-US" dirty="0"/>
              <a:t>Where Are they Located-They live in the tropical jungles of Central</a:t>
            </a:r>
          </a:p>
          <a:p>
            <a:r>
              <a:rPr lang="en-US" dirty="0"/>
              <a:t>Africa.</a:t>
            </a:r>
          </a:p>
        </p:txBody>
      </p:sp>
    </p:spTree>
    <p:extLst>
      <p:ext uri="{BB962C8B-B14F-4D97-AF65-F5344CB8AC3E}">
        <p14:creationId xmlns:p14="http://schemas.microsoft.com/office/powerpoint/2010/main" val="220728786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602F-BB16-6899-0D91-5A36CFC027A5}"/>
              </a:ext>
            </a:extLst>
          </p:cNvPr>
          <p:cNvSpPr>
            <a:spLocks noGrp="1"/>
          </p:cNvSpPr>
          <p:nvPr>
            <p:ph type="title"/>
          </p:nvPr>
        </p:nvSpPr>
        <p:spPr/>
        <p:txBody>
          <a:bodyPr/>
          <a:lstStyle/>
          <a:p>
            <a:r>
              <a:rPr lang="en-US" dirty="0"/>
              <a:t>Why are they endangered </a:t>
            </a:r>
          </a:p>
        </p:txBody>
      </p:sp>
      <p:sp>
        <p:nvSpPr>
          <p:cNvPr id="3" name="Content Placeholder 2">
            <a:extLst>
              <a:ext uri="{FF2B5EF4-FFF2-40B4-BE49-F238E27FC236}">
                <a16:creationId xmlns:a16="http://schemas.microsoft.com/office/drawing/2014/main" id="{4B57CAC6-CC8D-A761-D373-B5270086C242}"/>
              </a:ext>
            </a:extLst>
          </p:cNvPr>
          <p:cNvSpPr>
            <a:spLocks noGrp="1"/>
          </p:cNvSpPr>
          <p:nvPr>
            <p:ph idx="1"/>
          </p:nvPr>
        </p:nvSpPr>
        <p:spPr/>
        <p:txBody>
          <a:bodyPr/>
          <a:lstStyle/>
          <a:p>
            <a:r>
              <a:rPr lang="en-US" dirty="0"/>
              <a:t>Why are they Endangered: Due human activities by threatening them.</a:t>
            </a:r>
          </a:p>
        </p:txBody>
      </p:sp>
    </p:spTree>
    <p:extLst>
      <p:ext uri="{BB962C8B-B14F-4D97-AF65-F5344CB8AC3E}">
        <p14:creationId xmlns:p14="http://schemas.microsoft.com/office/powerpoint/2010/main" val="224168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297E-E02B-2C86-7643-B854CC85EFB6}"/>
              </a:ext>
            </a:extLst>
          </p:cNvPr>
          <p:cNvSpPr>
            <a:spLocks noGrp="1"/>
          </p:cNvSpPr>
          <p:nvPr>
            <p:ph type="title"/>
          </p:nvPr>
        </p:nvSpPr>
        <p:spPr/>
        <p:txBody>
          <a:bodyPr/>
          <a:lstStyle/>
          <a:p>
            <a:r>
              <a:rPr lang="en-US" dirty="0"/>
              <a:t>Statistic of bongo</a:t>
            </a:r>
          </a:p>
        </p:txBody>
      </p:sp>
      <p:sp>
        <p:nvSpPr>
          <p:cNvPr id="3" name="Content Placeholder 2">
            <a:extLst>
              <a:ext uri="{FF2B5EF4-FFF2-40B4-BE49-F238E27FC236}">
                <a16:creationId xmlns:a16="http://schemas.microsoft.com/office/drawing/2014/main" id="{3547707D-9449-63DF-D924-62C732E1482A}"/>
              </a:ext>
            </a:extLst>
          </p:cNvPr>
          <p:cNvSpPr>
            <a:spLocks noGrp="1"/>
          </p:cNvSpPr>
          <p:nvPr>
            <p:ph idx="1"/>
          </p:nvPr>
        </p:nvSpPr>
        <p:spPr/>
        <p:txBody>
          <a:bodyPr/>
          <a:lstStyle/>
          <a:p>
            <a:r>
              <a:rPr lang="en-US" b="0" i="0" dirty="0">
                <a:solidFill>
                  <a:srgbClr val="524637"/>
                </a:solidFill>
                <a:effectLst/>
                <a:latin typeface="VAGRounded"/>
              </a:rPr>
              <a:t>150 bongo left in the wild</a:t>
            </a:r>
            <a:endParaRPr lang="en-US" dirty="0"/>
          </a:p>
        </p:txBody>
      </p:sp>
    </p:spTree>
    <p:extLst>
      <p:ext uri="{BB962C8B-B14F-4D97-AF65-F5344CB8AC3E}">
        <p14:creationId xmlns:p14="http://schemas.microsoft.com/office/powerpoint/2010/main" val="32364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D803-423C-2C97-9F8A-1B13371523C6}"/>
              </a:ext>
            </a:extLst>
          </p:cNvPr>
          <p:cNvSpPr>
            <a:spLocks noGrp="1"/>
          </p:cNvSpPr>
          <p:nvPr>
            <p:ph type="title"/>
          </p:nvPr>
        </p:nvSpPr>
        <p:spPr/>
        <p:txBody>
          <a:bodyPr/>
          <a:lstStyle/>
          <a:p>
            <a:r>
              <a:rPr lang="en-US" dirty="0"/>
              <a:t>What is being done now to the bongo, so it doesn’t be extinct</a:t>
            </a:r>
          </a:p>
        </p:txBody>
      </p:sp>
      <p:sp>
        <p:nvSpPr>
          <p:cNvPr id="3" name="Content Placeholder 2">
            <a:extLst>
              <a:ext uri="{FF2B5EF4-FFF2-40B4-BE49-F238E27FC236}">
                <a16:creationId xmlns:a16="http://schemas.microsoft.com/office/drawing/2014/main" id="{5A97EFF4-00DB-4ACD-B65D-771A5A2307A5}"/>
              </a:ext>
            </a:extLst>
          </p:cNvPr>
          <p:cNvSpPr>
            <a:spLocks noGrp="1"/>
          </p:cNvSpPr>
          <p:nvPr>
            <p:ph idx="1"/>
          </p:nvPr>
        </p:nvSpPr>
        <p:spPr/>
        <p:txBody>
          <a:bodyPr/>
          <a:lstStyle/>
          <a:p>
            <a:pPr marL="0" indent="0">
              <a:buNone/>
            </a:pPr>
            <a:r>
              <a:rPr lang="en-US" b="0" i="0" dirty="0">
                <a:solidFill>
                  <a:srgbClr val="202124"/>
                </a:solidFill>
                <a:effectLst/>
                <a:latin typeface="Roboto" panose="02000000000000000000" pitchFamily="2" charset="0"/>
              </a:rPr>
              <a:t>large swaths of land that bongos can use to roam freely and safely from one park, or country, to another. Corridors link protected areas and allow wildlife to follow rains or travel to their calving grounds without disturbing human settlements.</a:t>
            </a:r>
            <a:endParaRPr lang="en-US" dirty="0"/>
          </a:p>
        </p:txBody>
      </p:sp>
    </p:spTree>
    <p:extLst>
      <p:ext uri="{BB962C8B-B14F-4D97-AF65-F5344CB8AC3E}">
        <p14:creationId xmlns:p14="http://schemas.microsoft.com/office/powerpoint/2010/main" val="1418350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BC456C0-8310-0166-0CC1-32A354E4F5B7}"/>
              </a:ext>
            </a:extLst>
          </p:cNvPr>
          <p:cNvSpPr>
            <a:spLocks noGrp="1"/>
          </p:cNvSpPr>
          <p:nvPr>
            <p:ph type="title"/>
          </p:nvPr>
        </p:nvSpPr>
        <p:spPr>
          <a:xfrm>
            <a:off x="1451580" y="804520"/>
            <a:ext cx="4176511" cy="1049235"/>
          </a:xfrm>
        </p:spPr>
        <p:txBody>
          <a:bodyPr>
            <a:normAutofit/>
          </a:bodyPr>
          <a:lstStyle/>
          <a:p>
            <a:r>
              <a:rPr lang="en-US" dirty="0"/>
              <a:t>Forest elephant</a:t>
            </a:r>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787FA3B2-67BD-E141-121D-07FE11CFFAD4}"/>
              </a:ext>
            </a:extLst>
          </p:cNvPr>
          <p:cNvSpPr>
            <a:spLocks noGrp="1"/>
          </p:cNvSpPr>
          <p:nvPr>
            <p:ph idx="1"/>
          </p:nvPr>
        </p:nvSpPr>
        <p:spPr>
          <a:xfrm>
            <a:off x="1451581" y="2015732"/>
            <a:ext cx="4172212" cy="3450613"/>
          </a:xfrm>
        </p:spPr>
        <p:txBody>
          <a:bodyPr>
            <a:normAutofit/>
          </a:bodyPr>
          <a:lstStyle/>
          <a:p>
            <a:pPr>
              <a:lnSpc>
                <a:spcPct val="110000"/>
              </a:lnSpc>
            </a:pPr>
            <a:r>
              <a:rPr lang="en-US" sz="1300">
                <a:effectLst/>
                <a:latin typeface="Segoe UI" panose="020B0502040204020203" pitchFamily="34" charset="0"/>
                <a:ea typeface="Times New Roman" panose="02020603050405020304" pitchFamily="18" charset="0"/>
              </a:rPr>
              <a:t>The forest elephant (also known as the African forest elephant) is one of two elephant species found in Africa: the other is the larger African bush elephant. Until recently, both African elephants were the same species. The forest elephant is the smallest of the three species of elephant. (The third elephant species, the Asian elephant, is found in Asia.) The forest elephant is found in the jungles of West and Central Africa south of the Sahara Desert. The species is critically endangered. It is threatened by habitat loss, poaching for its ivory, and being hunted for food.</a:t>
            </a:r>
          </a:p>
          <a:p>
            <a:pPr>
              <a:lnSpc>
                <a:spcPct val="110000"/>
              </a:lnSpc>
            </a:pPr>
            <a:r>
              <a:rPr lang="en-US" sz="1300">
                <a:latin typeface="Segoe UI" panose="020B0502040204020203" pitchFamily="34" charset="0"/>
                <a:ea typeface="Times New Roman" panose="02020603050405020304" pitchFamily="18" charset="0"/>
              </a:rPr>
              <a:t>Statistic: </a:t>
            </a:r>
            <a:r>
              <a:rPr lang="en-US" sz="1300" b="0" i="0">
                <a:effectLst/>
                <a:latin typeface="Open Sans" panose="020B0606030504020204" pitchFamily="34" charset="0"/>
              </a:rPr>
              <a:t>40,000-50,000 left in the wild</a:t>
            </a:r>
            <a:endParaRPr lang="en-US" sz="1300">
              <a:effectLst/>
              <a:latin typeface="Times New Roman" panose="02020603050405020304" pitchFamily="18" charset="0"/>
              <a:ea typeface="Times New Roman" panose="02020603050405020304" pitchFamily="18" charset="0"/>
            </a:endParaRPr>
          </a:p>
          <a:p>
            <a:pPr>
              <a:lnSpc>
                <a:spcPct val="110000"/>
              </a:lnSpc>
            </a:pPr>
            <a:endParaRPr lang="en-US" sz="1300"/>
          </a:p>
        </p:txBody>
      </p:sp>
      <p:pic>
        <p:nvPicPr>
          <p:cNvPr id="5" name="Picture 4" descr="A picture containing elephant, tree, outdoor, sky&#10;&#10;Description automatically generated">
            <a:extLst>
              <a:ext uri="{FF2B5EF4-FFF2-40B4-BE49-F238E27FC236}">
                <a16:creationId xmlns:a16="http://schemas.microsoft.com/office/drawing/2014/main" id="{4CDC33F1-6E01-9EAF-407A-355C95DBC2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4411" y="1474216"/>
            <a:ext cx="4960442" cy="3323496"/>
          </a:xfrm>
          <a:prstGeom prst="rect">
            <a:avLst/>
          </a:prstGeom>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55157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F082-A7C1-FBBF-3B7E-B26A0C1ED390}"/>
              </a:ext>
            </a:extLst>
          </p:cNvPr>
          <p:cNvSpPr>
            <a:spLocks noGrp="1"/>
          </p:cNvSpPr>
          <p:nvPr>
            <p:ph type="title"/>
          </p:nvPr>
        </p:nvSpPr>
        <p:spPr/>
        <p:txBody>
          <a:bodyPr/>
          <a:lstStyle/>
          <a:p>
            <a:r>
              <a:rPr lang="en-US" dirty="0"/>
              <a:t>What is being done now to the forest elephant, so it doesn’t be extinct</a:t>
            </a:r>
          </a:p>
        </p:txBody>
      </p:sp>
      <p:sp>
        <p:nvSpPr>
          <p:cNvPr id="3" name="Content Placeholder 2">
            <a:extLst>
              <a:ext uri="{FF2B5EF4-FFF2-40B4-BE49-F238E27FC236}">
                <a16:creationId xmlns:a16="http://schemas.microsoft.com/office/drawing/2014/main" id="{30BCC853-6C4D-9F8B-1739-70EA5DCC47C4}"/>
              </a:ext>
            </a:extLst>
          </p:cNvPr>
          <p:cNvSpPr>
            <a:spLocks noGrp="1"/>
          </p:cNvSpPr>
          <p:nvPr>
            <p:ph idx="1"/>
          </p:nvPr>
        </p:nvSpPr>
        <p:spPr/>
        <p:txBody>
          <a:bodyPr/>
          <a:lstStyle/>
          <a:p>
            <a:r>
              <a:rPr lang="en-US" b="0" i="0" dirty="0">
                <a:effectLst/>
                <a:latin typeface="arial" panose="020B0604020202020204" pitchFamily="34" charset="0"/>
              </a:rPr>
              <a:t>To get there, we employ five major strategies: </a:t>
            </a:r>
            <a:r>
              <a:rPr lang="en-US" b="1" i="0" dirty="0">
                <a:effectLst/>
                <a:latin typeface="arial" panose="020B0604020202020204" pitchFamily="34" charset="0"/>
              </a:rPr>
              <a:t>Prevent illegal killing</a:t>
            </a:r>
            <a:r>
              <a:rPr lang="en-US" b="0" i="0" dirty="0">
                <a:effectLst/>
                <a:latin typeface="arial" panose="020B0604020202020204" pitchFamily="34" charset="0"/>
              </a:rPr>
              <a:t>. Protect elephant habitat. Monitor elephant numbers, poaching rates, and threats to elephant habitat at key sites in Africa and Asia.</a:t>
            </a:r>
            <a:endParaRPr lang="en-US" dirty="0"/>
          </a:p>
        </p:txBody>
      </p:sp>
    </p:spTree>
    <p:extLst>
      <p:ext uri="{BB962C8B-B14F-4D97-AF65-F5344CB8AC3E}">
        <p14:creationId xmlns:p14="http://schemas.microsoft.com/office/powerpoint/2010/main" val="231383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164BCF0C-D095-9726-B03F-24C56038E75C}"/>
              </a:ext>
            </a:extLst>
          </p:cNvPr>
          <p:cNvSpPr>
            <a:spLocks noGrp="1"/>
          </p:cNvSpPr>
          <p:nvPr>
            <p:ph type="title"/>
          </p:nvPr>
        </p:nvSpPr>
        <p:spPr>
          <a:xfrm>
            <a:off x="1451580" y="804520"/>
            <a:ext cx="4176511" cy="1049235"/>
          </a:xfrm>
        </p:spPr>
        <p:txBody>
          <a:bodyPr>
            <a:normAutofit/>
          </a:bodyPr>
          <a:lstStyle/>
          <a:p>
            <a:r>
              <a:rPr lang="en-US" dirty="0"/>
              <a:t>The animals</a:t>
            </a:r>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E8BA9F4E-BB54-467B-5C17-C1EA311EBB9A}"/>
              </a:ext>
            </a:extLst>
          </p:cNvPr>
          <p:cNvSpPr>
            <a:spLocks noGrp="1"/>
          </p:cNvSpPr>
          <p:nvPr>
            <p:ph idx="1"/>
          </p:nvPr>
        </p:nvSpPr>
        <p:spPr>
          <a:xfrm>
            <a:off x="1451581" y="2015732"/>
            <a:ext cx="4172212" cy="4099318"/>
          </a:xfrm>
        </p:spPr>
        <p:txBody>
          <a:bodyPr>
            <a:normAutofit fontScale="92500"/>
          </a:bodyPr>
          <a:lstStyle/>
          <a:p>
            <a:pPr algn="l">
              <a:buFont typeface="Arial" panose="020B0604020202020204" pitchFamily="34" charset="0"/>
              <a:buChar char="•"/>
            </a:pPr>
            <a:r>
              <a:rPr lang="en-US" sz="1400" b="0" i="0" dirty="0">
                <a:solidFill>
                  <a:srgbClr val="555555"/>
                </a:solidFill>
                <a:effectLst/>
                <a:latin typeface="Verdana" panose="020B0604030504040204" pitchFamily="34" charset="0"/>
              </a:rPr>
              <a:t>The macaws. In the </a:t>
            </a:r>
            <a:r>
              <a:rPr lang="en-US" sz="1400" b="1" i="0" u="sng" dirty="0">
                <a:solidFill>
                  <a:srgbClr val="4B7637"/>
                </a:solidFill>
                <a:effectLst/>
                <a:latin typeface="Verdana" panose="020B0604030504040204" pitchFamily="34" charset="0"/>
              </a:rPr>
              <a:t>Tambopata National Reserve</a:t>
            </a:r>
            <a:r>
              <a:rPr lang="en-US" sz="1400" b="0" i="0" dirty="0">
                <a:solidFill>
                  <a:srgbClr val="555555"/>
                </a:solidFill>
                <a:effectLst/>
                <a:latin typeface="Verdana" panose="020B0604030504040204" pitchFamily="34" charset="0"/>
              </a:rPr>
              <a:t>, you find the 3 largest and most colorful.</a:t>
            </a:r>
          </a:p>
          <a:p>
            <a:pPr algn="l">
              <a:buFont typeface="Arial" panose="020B0604020202020204" pitchFamily="34" charset="0"/>
              <a:buChar char="•"/>
            </a:pPr>
            <a:r>
              <a:rPr lang="en-US" sz="1400" dirty="0">
                <a:solidFill>
                  <a:srgbClr val="555555"/>
                </a:solidFill>
                <a:latin typeface="Verdana" panose="020B0604030504040204" pitchFamily="34" charset="0"/>
              </a:rPr>
              <a:t>Animals to talk about: bonobo, bongo, forest elephant, poison dart frog</a:t>
            </a:r>
            <a:endParaRPr lang="en-US" sz="1400" b="0" i="0" dirty="0">
              <a:solidFill>
                <a:srgbClr val="555555"/>
              </a:solidFill>
              <a:effectLst/>
              <a:latin typeface="Verdana" panose="020B0604030504040204" pitchFamily="34" charset="0"/>
            </a:endParaRPr>
          </a:p>
          <a:p>
            <a:pPr algn="l">
              <a:buFont typeface="Arial" panose="020B0604020202020204" pitchFamily="34" charset="0"/>
              <a:buChar char="•"/>
            </a:pPr>
            <a:r>
              <a:rPr lang="en-US" sz="1400" b="0" i="0" dirty="0">
                <a:solidFill>
                  <a:srgbClr val="555555"/>
                </a:solidFill>
                <a:effectLst/>
                <a:latin typeface="Verdana" panose="020B0604030504040204" pitchFamily="34" charset="0"/>
              </a:rPr>
              <a:t>Monkeys (8 species in this area of ​​Madre de Dios in Peru)</a:t>
            </a:r>
          </a:p>
          <a:p>
            <a:pPr algn="l">
              <a:buFont typeface="Arial" panose="020B0604020202020204" pitchFamily="34" charset="0"/>
              <a:buChar char="•"/>
            </a:pPr>
            <a:r>
              <a:rPr lang="en-US" sz="1400" b="0" i="0" dirty="0">
                <a:solidFill>
                  <a:srgbClr val="555555"/>
                </a:solidFill>
                <a:effectLst/>
                <a:latin typeface="Verdana" panose="020B0604030504040204" pitchFamily="34" charset="0"/>
              </a:rPr>
              <a:t>Felines such as the jaguar, the puma, and the ocelot</a:t>
            </a:r>
          </a:p>
          <a:p>
            <a:pPr algn="l">
              <a:buFont typeface="Arial" panose="020B0604020202020204" pitchFamily="34" charset="0"/>
              <a:buChar char="•"/>
            </a:pPr>
            <a:r>
              <a:rPr lang="en-US" sz="1400" b="0" i="0" dirty="0">
                <a:solidFill>
                  <a:srgbClr val="555555"/>
                </a:solidFill>
                <a:effectLst/>
                <a:latin typeface="Verdana" panose="020B0604030504040204" pitchFamily="34" charset="0"/>
              </a:rPr>
              <a:t>Very famous fish like </a:t>
            </a:r>
            <a:r>
              <a:rPr lang="en-US" sz="1400" b="1" i="0" u="sng" dirty="0">
                <a:solidFill>
                  <a:srgbClr val="4B7637"/>
                </a:solidFill>
                <a:effectLst/>
                <a:latin typeface="Verdana" panose="020B0604030504040204" pitchFamily="34" charset="0"/>
              </a:rPr>
              <a:t>piranhas</a:t>
            </a:r>
            <a:r>
              <a:rPr lang="en-US" sz="1400" b="0" i="0" dirty="0">
                <a:solidFill>
                  <a:srgbClr val="555555"/>
                </a:solidFill>
                <a:effectLst/>
                <a:latin typeface="Verdana" panose="020B0604030504040204" pitchFamily="34" charset="0"/>
              </a:rPr>
              <a:t> (not necessarily as aggressive as in the movies, at least not in the whole Amazon)</a:t>
            </a:r>
          </a:p>
          <a:p>
            <a:pPr algn="l">
              <a:buFont typeface="Arial" panose="020B0604020202020204" pitchFamily="34" charset="0"/>
              <a:buChar char="•"/>
            </a:pPr>
            <a:r>
              <a:rPr lang="en-US" sz="1400" b="0" i="0" dirty="0">
                <a:solidFill>
                  <a:srgbClr val="555555"/>
                </a:solidFill>
                <a:effectLst/>
                <a:latin typeface="Verdana" panose="020B0604030504040204" pitchFamily="34" charset="0"/>
              </a:rPr>
              <a:t>Pink dolphins (north of the Peruvian Amazon) among others.</a:t>
            </a:r>
          </a:p>
          <a:p>
            <a:pPr>
              <a:lnSpc>
                <a:spcPct val="110000"/>
              </a:lnSpc>
            </a:pPr>
            <a:endParaRPr lang="en-US" sz="1600" dirty="0"/>
          </a:p>
        </p:txBody>
      </p:sp>
      <p:pic>
        <p:nvPicPr>
          <p:cNvPr id="5" name="Picture 4" descr="A picture containing mammal, outdoor, plant, big cat&#10;&#10;Description automatically generated">
            <a:extLst>
              <a:ext uri="{FF2B5EF4-FFF2-40B4-BE49-F238E27FC236}">
                <a16:creationId xmlns:a16="http://schemas.microsoft.com/office/drawing/2014/main" id="{006CFF01-2759-3542-0DDE-6D32FF469F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4411" y="1480416"/>
            <a:ext cx="4960442" cy="3311095"/>
          </a:xfrm>
          <a:prstGeom prst="rect">
            <a:avLst/>
          </a:prstGeom>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267760"/>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3" name="Straight Connector 103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FE9FC940-054C-B9F7-4BCC-D59CDE84EFCD}"/>
              </a:ext>
            </a:extLst>
          </p:cNvPr>
          <p:cNvSpPr>
            <a:spLocks noGrp="1"/>
          </p:cNvSpPr>
          <p:nvPr>
            <p:ph type="title"/>
          </p:nvPr>
        </p:nvSpPr>
        <p:spPr>
          <a:xfrm>
            <a:off x="1451580" y="804520"/>
            <a:ext cx="4176511" cy="1049235"/>
          </a:xfrm>
        </p:spPr>
        <p:txBody>
          <a:bodyPr>
            <a:normAutofit/>
          </a:bodyPr>
          <a:lstStyle/>
          <a:p>
            <a:r>
              <a:rPr lang="en-US" dirty="0"/>
              <a:t>Poison dart frog</a:t>
            </a:r>
          </a:p>
        </p:txBody>
      </p:sp>
      <p:sp>
        <p:nvSpPr>
          <p:cNvPr id="1035" name="Rectangle 103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09046E15-588A-DF7D-8B2C-1B94C5A54F71}"/>
              </a:ext>
            </a:extLst>
          </p:cNvPr>
          <p:cNvSpPr>
            <a:spLocks noGrp="1"/>
          </p:cNvSpPr>
          <p:nvPr>
            <p:ph idx="1"/>
          </p:nvPr>
        </p:nvSpPr>
        <p:spPr>
          <a:xfrm>
            <a:off x="1451581" y="2015732"/>
            <a:ext cx="4172212" cy="3450613"/>
          </a:xfrm>
        </p:spPr>
        <p:txBody>
          <a:bodyPr>
            <a:normAutofit/>
          </a:bodyPr>
          <a:lstStyle/>
          <a:p>
            <a:pPr>
              <a:lnSpc>
                <a:spcPct val="110000"/>
              </a:lnSpc>
            </a:pPr>
            <a:r>
              <a:rPr lang="en-US" b="0" i="0">
                <a:effectLst/>
                <a:latin typeface="OpenSansRegular"/>
              </a:rPr>
              <a:t>Many other frog species camouflage themselves in the wild, but the poison dart frog uses its brightly colored skin to warn predators that it is unfit to eat. The frog's skin causes a dangerous poison that can paralyze and even kill predators. There are more than 100 species of poison dart frogs, including those that live in the Amazon. </a:t>
            </a:r>
          </a:p>
          <a:p>
            <a:pPr>
              <a:lnSpc>
                <a:spcPct val="110000"/>
              </a:lnSpc>
            </a:pPr>
            <a:endParaRPr lang="en-US"/>
          </a:p>
        </p:txBody>
      </p:sp>
      <p:pic>
        <p:nvPicPr>
          <p:cNvPr id="1026" name="Picture 2" descr="Poison Dart Frog">
            <a:extLst>
              <a:ext uri="{FF2B5EF4-FFF2-40B4-BE49-F238E27FC236}">
                <a16:creationId xmlns:a16="http://schemas.microsoft.com/office/drawing/2014/main" id="{56BCC6C1-5222-B1C6-098F-40737C0F05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4411" y="1485490"/>
            <a:ext cx="4960442" cy="330094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3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39" name="Straight Connector 103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03151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C8FA8-C743-A5D0-044B-A27333E8DE07}"/>
              </a:ext>
            </a:extLst>
          </p:cNvPr>
          <p:cNvSpPr>
            <a:spLocks noGrp="1"/>
          </p:cNvSpPr>
          <p:nvPr>
            <p:ph type="title"/>
          </p:nvPr>
        </p:nvSpPr>
        <p:spPr/>
        <p:txBody>
          <a:bodyPr/>
          <a:lstStyle/>
          <a:p>
            <a:r>
              <a:rPr lang="en-US" dirty="0"/>
              <a:t>What is being done now to help poison dart frog</a:t>
            </a:r>
          </a:p>
        </p:txBody>
      </p:sp>
      <p:sp>
        <p:nvSpPr>
          <p:cNvPr id="3" name="Content Placeholder 2">
            <a:extLst>
              <a:ext uri="{FF2B5EF4-FFF2-40B4-BE49-F238E27FC236}">
                <a16:creationId xmlns:a16="http://schemas.microsoft.com/office/drawing/2014/main" id="{89C0CE17-EBD1-C036-BD45-6C067B7A1F7C}"/>
              </a:ext>
            </a:extLst>
          </p:cNvPr>
          <p:cNvSpPr>
            <a:spLocks noGrp="1"/>
          </p:cNvSpPr>
          <p:nvPr>
            <p:ph idx="1"/>
          </p:nvPr>
        </p:nvSpPr>
        <p:spPr/>
        <p:txBody>
          <a:bodyPr/>
          <a:lstStyle/>
          <a:p>
            <a:pPr algn="l"/>
            <a:r>
              <a:rPr lang="en-US" b="0" i="0" dirty="0">
                <a:effectLst/>
                <a:latin typeface="arial" panose="020B0604020202020204" pitchFamily="34" charset="0"/>
              </a:rPr>
              <a:t>Wild poison dart frogs are protected </a:t>
            </a:r>
            <a:r>
              <a:rPr lang="en-US" b="1" i="0" dirty="0">
                <a:effectLst/>
                <a:latin typeface="arial" panose="020B0604020202020204" pitchFamily="34" charset="0"/>
              </a:rPr>
              <a:t>by treaty</a:t>
            </a:r>
            <a:r>
              <a:rPr lang="en-US" b="0" i="0" dirty="0">
                <a:effectLst/>
                <a:latin typeface="arial" panose="020B0604020202020204" pitchFamily="34" charset="0"/>
              </a:rPr>
              <a:t>, but that increases their value to smugglers, who export them illegally to capitalize on the demand. Smugglers hide these little frogs in concealed in legal shipments of exported tropical fish.</a:t>
            </a:r>
          </a:p>
          <a:p>
            <a:endParaRPr lang="en-US" dirty="0"/>
          </a:p>
        </p:txBody>
      </p:sp>
    </p:spTree>
    <p:extLst>
      <p:ext uri="{BB962C8B-B14F-4D97-AF65-F5344CB8AC3E}">
        <p14:creationId xmlns:p14="http://schemas.microsoft.com/office/powerpoint/2010/main" val="15678073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CCA9-4C4E-2D98-555E-5DD1BE1EBB2D}"/>
              </a:ext>
            </a:extLst>
          </p:cNvPr>
          <p:cNvSpPr>
            <a:spLocks noGrp="1"/>
          </p:cNvSpPr>
          <p:nvPr>
            <p:ph type="title"/>
          </p:nvPr>
        </p:nvSpPr>
        <p:spPr/>
        <p:txBody>
          <a:bodyPr/>
          <a:lstStyle/>
          <a:p>
            <a:r>
              <a:rPr lang="en-US" dirty="0"/>
              <a:t>Glossary </a:t>
            </a:r>
          </a:p>
        </p:txBody>
      </p:sp>
      <p:sp>
        <p:nvSpPr>
          <p:cNvPr id="3" name="Content Placeholder 2">
            <a:extLst>
              <a:ext uri="{FF2B5EF4-FFF2-40B4-BE49-F238E27FC236}">
                <a16:creationId xmlns:a16="http://schemas.microsoft.com/office/drawing/2014/main" id="{6EE09843-244B-049C-AB8E-0C84139E8730}"/>
              </a:ext>
            </a:extLst>
          </p:cNvPr>
          <p:cNvSpPr>
            <a:spLocks noGrp="1"/>
          </p:cNvSpPr>
          <p:nvPr>
            <p:ph idx="1"/>
          </p:nvPr>
        </p:nvSpPr>
        <p:spPr/>
        <p:txBody>
          <a:bodyPr/>
          <a:lstStyle/>
          <a:p>
            <a:pPr marL="0" indent="0">
              <a:buNone/>
            </a:pPr>
            <a:r>
              <a:rPr lang="en-US" dirty="0">
                <a:solidFill>
                  <a:srgbClr val="202124"/>
                </a:solidFill>
                <a:latin typeface="Roboto" panose="02000000000000000000" pitchFamily="2" charset="0"/>
              </a:rPr>
              <a:t>Antelope: </a:t>
            </a:r>
            <a:r>
              <a:rPr lang="en-US" b="0" i="0" dirty="0">
                <a:effectLst/>
                <a:latin typeface="arial" panose="020B0604020202020204" pitchFamily="34" charset="0"/>
              </a:rPr>
              <a:t>a swift-running deerlike ruminant with smooth hair and upward-pointing horns, of a group native to Africa and Asia that includes the gazelles, impala, gnus, and elands.</a:t>
            </a:r>
          </a:p>
          <a:p>
            <a:pPr marL="0" indent="0">
              <a:buNone/>
            </a:pPr>
            <a:r>
              <a:rPr lang="en-US" dirty="0">
                <a:latin typeface="arial" panose="020B0604020202020204" pitchFamily="34" charset="0"/>
              </a:rPr>
              <a:t>Poaching: </a:t>
            </a:r>
            <a:r>
              <a:rPr lang="en-US" b="0" i="0" dirty="0">
                <a:effectLst/>
                <a:latin typeface="arial" panose="020B0604020202020204" pitchFamily="34" charset="0"/>
              </a:rPr>
              <a:t>illegally hunt or catch</a:t>
            </a:r>
          </a:p>
          <a:p>
            <a:pPr marL="0" indent="0">
              <a:buNone/>
            </a:pPr>
            <a:endParaRPr lang="en-US" dirty="0"/>
          </a:p>
        </p:txBody>
      </p:sp>
    </p:spTree>
    <p:extLst>
      <p:ext uri="{BB962C8B-B14F-4D97-AF65-F5344CB8AC3E}">
        <p14:creationId xmlns:p14="http://schemas.microsoft.com/office/powerpoint/2010/main" val="602444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A2F0A5CD-7BB3-70EE-6611-6C075CF9870C}"/>
              </a:ext>
            </a:extLst>
          </p:cNvPr>
          <p:cNvSpPr>
            <a:spLocks noGrp="1"/>
          </p:cNvSpPr>
          <p:nvPr>
            <p:ph type="title"/>
          </p:nvPr>
        </p:nvSpPr>
        <p:spPr>
          <a:xfrm>
            <a:off x="1451580" y="804520"/>
            <a:ext cx="4176511" cy="1049235"/>
          </a:xfrm>
        </p:spPr>
        <p:txBody>
          <a:bodyPr>
            <a:normAutofit/>
          </a:bodyPr>
          <a:lstStyle/>
          <a:p>
            <a:r>
              <a:rPr lang="en-US" dirty="0"/>
              <a:t>What is a rainforest</a:t>
            </a:r>
            <a:endParaRPr lang="en-US"/>
          </a:p>
        </p:txBody>
      </p:sp>
      <p:sp>
        <p:nvSpPr>
          <p:cNvPr id="15" name="Rectangle 1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1F8C8330-7097-FF6C-3E4F-CB78D9DF24BE}"/>
              </a:ext>
            </a:extLst>
          </p:cNvPr>
          <p:cNvSpPr>
            <a:spLocks noGrp="1"/>
          </p:cNvSpPr>
          <p:nvPr>
            <p:ph idx="1"/>
          </p:nvPr>
        </p:nvSpPr>
        <p:spPr>
          <a:xfrm>
            <a:off x="1451581" y="2015732"/>
            <a:ext cx="4172212" cy="3450613"/>
          </a:xfrm>
        </p:spPr>
        <p:txBody>
          <a:bodyPr>
            <a:normAutofit/>
          </a:bodyPr>
          <a:lstStyle/>
          <a:p>
            <a:pPr marL="0" indent="0">
              <a:lnSpc>
                <a:spcPct val="110000"/>
              </a:lnSpc>
              <a:buNone/>
            </a:pPr>
            <a:r>
              <a:rPr lang="en-US" sz="1700" b="0" i="0">
                <a:effectLst/>
                <a:latin typeface="Times New Roman" panose="02020603050405020304" pitchFamily="18" charset="0"/>
              </a:rPr>
              <a:t>Tropical forests are some of the richest, most exciting areas on earth. They are home to gigantic trees, colorful birds and a huge variety of fascinating mammals. About 80% of the world's documented species can be found in tropical rainforests, even though they cover only about 6% of the Earth's land surface - less than half the area they covered not so very long ago. (they have a high biodiversity).</a:t>
            </a:r>
            <a:endParaRPr lang="en-US" sz="1700"/>
          </a:p>
        </p:txBody>
      </p:sp>
      <p:pic>
        <p:nvPicPr>
          <p:cNvPr id="5" name="Picture 4" descr="A picture containing tree, outdoor, plant, forest&#10;&#10;Description automatically generated">
            <a:extLst>
              <a:ext uri="{FF2B5EF4-FFF2-40B4-BE49-F238E27FC236}">
                <a16:creationId xmlns:a16="http://schemas.microsoft.com/office/drawing/2014/main" id="{D0105C5C-D9F1-E31B-6920-B62458670CA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4411" y="1486617"/>
            <a:ext cx="4960442" cy="3298693"/>
          </a:xfrm>
          <a:prstGeom prst="rect">
            <a:avLst/>
          </a:prstGeom>
        </p:spPr>
      </p:pic>
      <p:pic>
        <p:nvPicPr>
          <p:cNvPr id="17" name="Picture 1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DC416CB-12A9-A35B-B907-42C3274DF680}"/>
              </a:ext>
            </a:extLst>
          </p:cNvPr>
          <p:cNvSpPr txBox="1"/>
          <p:nvPr/>
        </p:nvSpPr>
        <p:spPr>
          <a:xfrm>
            <a:off x="8633998" y="4585255"/>
            <a:ext cx="242085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geophysical/chapter/tropical-moist-climates-group-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33860323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B8A70BA-7341-D930-A799-5AC6CD0FD688}"/>
              </a:ext>
            </a:extLst>
          </p:cNvPr>
          <p:cNvSpPr>
            <a:spLocks noGrp="1"/>
          </p:cNvSpPr>
          <p:nvPr>
            <p:ph type="title"/>
          </p:nvPr>
        </p:nvSpPr>
        <p:spPr>
          <a:xfrm>
            <a:off x="1451580" y="804520"/>
            <a:ext cx="4176511" cy="1049235"/>
          </a:xfrm>
        </p:spPr>
        <p:txBody>
          <a:bodyPr>
            <a:normAutofit/>
          </a:bodyPr>
          <a:lstStyle/>
          <a:p>
            <a:r>
              <a:rPr lang="en-US" dirty="0"/>
              <a:t>What is a bonobo</a:t>
            </a:r>
          </a:p>
        </p:txBody>
      </p:sp>
      <p:sp>
        <p:nvSpPr>
          <p:cNvPr id="15" name="Rectangle 1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3D1B048C-5584-513D-702B-182616BFDD81}"/>
              </a:ext>
            </a:extLst>
          </p:cNvPr>
          <p:cNvSpPr>
            <a:spLocks noGrp="1"/>
          </p:cNvSpPr>
          <p:nvPr>
            <p:ph idx="1"/>
          </p:nvPr>
        </p:nvSpPr>
        <p:spPr>
          <a:xfrm>
            <a:off x="1451581" y="2015732"/>
            <a:ext cx="4172212" cy="3450613"/>
          </a:xfrm>
        </p:spPr>
        <p:txBody>
          <a:bodyPr>
            <a:normAutofit/>
          </a:bodyPr>
          <a:lstStyle/>
          <a:p>
            <a:r>
              <a:rPr lang="en-US">
                <a:effectLst/>
                <a:latin typeface="Calibri" panose="020F0502020204030204" pitchFamily="34" charset="0"/>
                <a:ea typeface="Calibri" panose="020F0502020204030204" pitchFamily="34" charset="0"/>
                <a:cs typeface="Arial" panose="020B0604020202020204" pitchFamily="34" charset="0"/>
              </a:rPr>
              <a:t>The bonobo lives in Africa in the Congo basin in Africa. It lives in between 30 to 80 individuals. The bonobo is an omnivore. Also, bonobos are very intelligent, because one of these individuals was caught understanding more than 3000 words.</a:t>
            </a:r>
          </a:p>
          <a:p>
            <a:endParaRPr lang="en-US" dirty="0"/>
          </a:p>
        </p:txBody>
      </p:sp>
      <p:pic>
        <p:nvPicPr>
          <p:cNvPr id="5" name="Picture 4" descr="A gorilla sitting on a tree stump&#10;&#10;Description automatically generated with medium confidence">
            <a:extLst>
              <a:ext uri="{FF2B5EF4-FFF2-40B4-BE49-F238E27FC236}">
                <a16:creationId xmlns:a16="http://schemas.microsoft.com/office/drawing/2014/main" id="{7A96E560-ABAE-764C-2A50-841903565D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26641" y="805583"/>
            <a:ext cx="4695981" cy="4660762"/>
          </a:xfrm>
          <a:prstGeom prst="rect">
            <a:avLst/>
          </a:prstGeom>
        </p:spPr>
      </p:pic>
      <p:pic>
        <p:nvPicPr>
          <p:cNvPr id="17" name="Picture 1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55B005-3D94-1CD3-F8EA-E785F34302CF}"/>
              </a:ext>
            </a:extLst>
          </p:cNvPr>
          <p:cNvSpPr txBox="1"/>
          <p:nvPr/>
        </p:nvSpPr>
        <p:spPr>
          <a:xfrm>
            <a:off x="8501767" y="5266290"/>
            <a:ext cx="242085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Category:Pan_paniscu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6871560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32EC-3E72-F341-5BFC-D87BEBCF56BF}"/>
              </a:ext>
            </a:extLst>
          </p:cNvPr>
          <p:cNvSpPr>
            <a:spLocks noGrp="1"/>
          </p:cNvSpPr>
          <p:nvPr>
            <p:ph type="title"/>
          </p:nvPr>
        </p:nvSpPr>
        <p:spPr/>
        <p:txBody>
          <a:bodyPr/>
          <a:lstStyle/>
          <a:p>
            <a:r>
              <a:rPr lang="en-US" dirty="0"/>
              <a:t>What is the size of bonobo</a:t>
            </a:r>
          </a:p>
        </p:txBody>
      </p:sp>
      <p:sp>
        <p:nvSpPr>
          <p:cNvPr id="3" name="Content Placeholder 2">
            <a:extLst>
              <a:ext uri="{FF2B5EF4-FFF2-40B4-BE49-F238E27FC236}">
                <a16:creationId xmlns:a16="http://schemas.microsoft.com/office/drawing/2014/main" id="{02618C9E-1D47-1C6E-3C4B-C1EC1A565934}"/>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Size: bonobos are not that small, male bonobos weigh about 39kg, female bonobos weigh about 31kg, both male and females have a standing height of 115cm. Also, bonobos have smaller heads and smaller ears.</a:t>
            </a:r>
          </a:p>
          <a:p>
            <a:endParaRPr lang="en-US" dirty="0"/>
          </a:p>
        </p:txBody>
      </p:sp>
    </p:spTree>
    <p:extLst>
      <p:ext uri="{BB962C8B-B14F-4D97-AF65-F5344CB8AC3E}">
        <p14:creationId xmlns:p14="http://schemas.microsoft.com/office/powerpoint/2010/main" val="229143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C6C92-4CD8-49AC-7BA4-5090704EF51F}"/>
              </a:ext>
            </a:extLst>
          </p:cNvPr>
          <p:cNvSpPr>
            <a:spLocks noGrp="1"/>
          </p:cNvSpPr>
          <p:nvPr>
            <p:ph type="title"/>
          </p:nvPr>
        </p:nvSpPr>
        <p:spPr/>
        <p:txBody>
          <a:bodyPr/>
          <a:lstStyle/>
          <a:p>
            <a:r>
              <a:rPr lang="en-US" dirty="0"/>
              <a:t>What does the bonobo eat</a:t>
            </a:r>
          </a:p>
        </p:txBody>
      </p:sp>
      <p:sp>
        <p:nvSpPr>
          <p:cNvPr id="3" name="Content Placeholder 2">
            <a:extLst>
              <a:ext uri="{FF2B5EF4-FFF2-40B4-BE49-F238E27FC236}">
                <a16:creationId xmlns:a16="http://schemas.microsoft.com/office/drawing/2014/main" id="{6FA15BE8-8835-72F8-D015-612DD1DCD6B6}"/>
              </a:ext>
            </a:extLst>
          </p:cNvPr>
          <p:cNvSpPr>
            <a:spLocks noGrp="1"/>
          </p:cNvSpPr>
          <p:nvPr>
            <p:ph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Food: bonobos have a supplement of large fruit, have diet of seed based with insects and they Eat rodents which are animals. Bonobos also mainly eat </a:t>
            </a:r>
            <a:r>
              <a:rPr lang="en-US" sz="1800" dirty="0">
                <a:solidFill>
                  <a:srgbClr val="363636"/>
                </a:solidFill>
                <a:effectLst/>
                <a:latin typeface="Arial" panose="020B0604020202020204" pitchFamily="34" charset="0"/>
                <a:ea typeface="Times New Roman" panose="02020603050405020304" pitchFamily="18" charset="0"/>
              </a:rPr>
              <a:t>leaves, stems, fruits, worms, insects, and sometimes small fish.</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74829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FC1D4-E70E-1A64-A436-9FD8A4836DEC}"/>
              </a:ext>
            </a:extLst>
          </p:cNvPr>
          <p:cNvSpPr>
            <a:spLocks noGrp="1"/>
          </p:cNvSpPr>
          <p:nvPr>
            <p:ph type="title"/>
          </p:nvPr>
        </p:nvSpPr>
        <p:spPr/>
        <p:txBody>
          <a:bodyPr/>
          <a:lstStyle/>
          <a:p>
            <a:r>
              <a:rPr lang="en-US" dirty="0"/>
              <a:t>Where does he live</a:t>
            </a:r>
          </a:p>
        </p:txBody>
      </p:sp>
      <p:sp>
        <p:nvSpPr>
          <p:cNvPr id="3" name="Content Placeholder 2">
            <a:extLst>
              <a:ext uri="{FF2B5EF4-FFF2-40B4-BE49-F238E27FC236}">
                <a16:creationId xmlns:a16="http://schemas.microsoft.com/office/drawing/2014/main" id="{D3605469-847F-91A1-C844-D8F3659B5966}"/>
              </a:ext>
            </a:extLst>
          </p:cNvPr>
          <p:cNvSpPr>
            <a:spLocks noGrp="1"/>
          </p:cNvSpPr>
          <p:nvPr>
            <p:ph idx="1"/>
          </p:nvPr>
        </p:nvSpPr>
        <p:spPr/>
        <p:txBody>
          <a:bodyPr/>
          <a:lstStyle/>
          <a:p>
            <a:r>
              <a:rPr lang="en-US" sz="1800" dirty="0">
                <a:solidFill>
                  <a:srgbClr val="363636"/>
                </a:solidFill>
                <a:effectLst/>
                <a:latin typeface="Arial" panose="020B0604020202020204" pitchFamily="34" charset="0"/>
                <a:ea typeface="Times New Roman" panose="02020603050405020304" pitchFamily="18" charset="0"/>
              </a:rPr>
              <a:t>Location: Bonobos are found only in a small part of one country in Africa, the Democratic Republic of Congo. The four subspecies of chimpanzee range from western to central Africa.</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65066697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8C8A-875B-3012-8984-C6AFA4403E89}"/>
              </a:ext>
            </a:extLst>
          </p:cNvPr>
          <p:cNvSpPr>
            <a:spLocks noGrp="1"/>
          </p:cNvSpPr>
          <p:nvPr>
            <p:ph type="title"/>
          </p:nvPr>
        </p:nvSpPr>
        <p:spPr/>
        <p:txBody>
          <a:bodyPr/>
          <a:lstStyle/>
          <a:p>
            <a:r>
              <a:rPr lang="en-US" dirty="0"/>
              <a:t>Why is he endangered</a:t>
            </a:r>
          </a:p>
        </p:txBody>
      </p:sp>
      <p:sp>
        <p:nvSpPr>
          <p:cNvPr id="3" name="Content Placeholder 2">
            <a:extLst>
              <a:ext uri="{FF2B5EF4-FFF2-40B4-BE49-F238E27FC236}">
                <a16:creationId xmlns:a16="http://schemas.microsoft.com/office/drawing/2014/main" id="{B6F0AC7F-B184-EF9C-577E-D3278EB63DCD}"/>
              </a:ext>
            </a:extLst>
          </p:cNvPr>
          <p:cNvSpPr>
            <a:spLocks noGrp="1"/>
          </p:cNvSpPr>
          <p:nvPr>
            <p:ph idx="1"/>
          </p:nvPr>
        </p:nvSpPr>
        <p:spPr/>
        <p:txBody>
          <a:bodyPr/>
          <a:lstStyle/>
          <a:p>
            <a:r>
              <a:rPr lang="en-US" sz="1800" dirty="0">
                <a:solidFill>
                  <a:srgbClr val="363636"/>
                </a:solidFill>
                <a:effectLst/>
                <a:latin typeface="Arial" panose="020B0604020202020204" pitchFamily="34" charset="0"/>
                <a:ea typeface="Times New Roman" panose="02020603050405020304" pitchFamily="18" charset="0"/>
              </a:rPr>
              <a:t>Reasons behind danger: </a:t>
            </a:r>
            <a:r>
              <a:rPr lang="en-US" sz="1800" dirty="0">
                <a:solidFill>
                  <a:srgbClr val="444444"/>
                </a:solidFill>
                <a:effectLst/>
                <a:latin typeface="Arial" panose="020B0604020202020204" pitchFamily="34" charset="0"/>
                <a:ea typeface="Times New Roman" panose="02020603050405020304" pitchFamily="18" charset="0"/>
              </a:rPr>
              <a:t>The bonobo monkey is currently endangered due to destruction and habitat loss. Bonobos are also decreasing rapidly because of hunting, not only by humans, but by other wild animals.</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47868517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C8C1-E3B5-2A50-3178-0BC299B0056F}"/>
              </a:ext>
            </a:extLst>
          </p:cNvPr>
          <p:cNvSpPr>
            <a:spLocks noGrp="1"/>
          </p:cNvSpPr>
          <p:nvPr>
            <p:ph type="title"/>
          </p:nvPr>
        </p:nvSpPr>
        <p:spPr/>
        <p:txBody>
          <a:bodyPr/>
          <a:lstStyle/>
          <a:p>
            <a:r>
              <a:rPr lang="en-US" dirty="0"/>
              <a:t>What is being done now to the bonobo</a:t>
            </a:r>
          </a:p>
        </p:txBody>
      </p:sp>
      <p:sp>
        <p:nvSpPr>
          <p:cNvPr id="3" name="Content Placeholder 2">
            <a:extLst>
              <a:ext uri="{FF2B5EF4-FFF2-40B4-BE49-F238E27FC236}">
                <a16:creationId xmlns:a16="http://schemas.microsoft.com/office/drawing/2014/main" id="{5EF794E5-8ED0-87A2-62B9-71C6D58134ED}"/>
              </a:ext>
            </a:extLst>
          </p:cNvPr>
          <p:cNvSpPr>
            <a:spLocks noGrp="1"/>
          </p:cNvSpPr>
          <p:nvPr>
            <p:ph idx="1"/>
          </p:nvPr>
        </p:nvSpPr>
        <p:spPr/>
        <p:txBody>
          <a:bodyPr/>
          <a:lstStyle/>
          <a:p>
            <a:r>
              <a:rPr lang="en-US" b="0" i="0" dirty="0">
                <a:solidFill>
                  <a:srgbClr val="202124"/>
                </a:solidFill>
                <a:effectLst/>
                <a:latin typeface="Roboto" panose="02000000000000000000" pitchFamily="2" charset="0"/>
              </a:rPr>
              <a:t>BCI has trained and equipped over 200 trackers and Eco guards, providing protection for bonobos and economic opportunity for local residents.</a:t>
            </a:r>
            <a:endParaRPr lang="en-US" dirty="0"/>
          </a:p>
        </p:txBody>
      </p:sp>
    </p:spTree>
    <p:extLst>
      <p:ext uri="{BB962C8B-B14F-4D97-AF65-F5344CB8AC3E}">
        <p14:creationId xmlns:p14="http://schemas.microsoft.com/office/powerpoint/2010/main" val="364075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99</TotalTime>
  <Words>1087</Words>
  <Application>Microsoft Office PowerPoint</Application>
  <PresentationFormat>Widescreen</PresentationFormat>
  <Paragraphs>58</Paragraphs>
  <Slides>22</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Arial</vt:lpstr>
      <vt:lpstr>Calibri</vt:lpstr>
      <vt:lpstr>Gill Sans MT</vt:lpstr>
      <vt:lpstr>Open Sans</vt:lpstr>
      <vt:lpstr>OpenSansRegular</vt:lpstr>
      <vt:lpstr>Roboto</vt:lpstr>
      <vt:lpstr>Segoe UI</vt:lpstr>
      <vt:lpstr>Times New Roman</vt:lpstr>
      <vt:lpstr>VAGRounded</vt:lpstr>
      <vt:lpstr>Verdana</vt:lpstr>
      <vt:lpstr>Gallery</vt:lpstr>
      <vt:lpstr>The biology project( tropical rain forest and its animals)</vt:lpstr>
      <vt:lpstr>The animals</vt:lpstr>
      <vt:lpstr>What is a rainforest</vt:lpstr>
      <vt:lpstr>What is a bonobo</vt:lpstr>
      <vt:lpstr>What is the size of bonobo</vt:lpstr>
      <vt:lpstr>What does the bonobo eat</vt:lpstr>
      <vt:lpstr>Where does he live</vt:lpstr>
      <vt:lpstr>Why is he endangered</vt:lpstr>
      <vt:lpstr>What is being done now to the bonobo</vt:lpstr>
      <vt:lpstr>Statistic of bonobo</vt:lpstr>
      <vt:lpstr>What is a bongo </vt:lpstr>
      <vt:lpstr>What is the size of bongo</vt:lpstr>
      <vt:lpstr>What do the bongo</vt:lpstr>
      <vt:lpstr>Where are the bongo located</vt:lpstr>
      <vt:lpstr>Why are they endangered </vt:lpstr>
      <vt:lpstr>Statistic of bongo</vt:lpstr>
      <vt:lpstr>What is being done now to the bongo, so it doesn’t be extinct</vt:lpstr>
      <vt:lpstr>Forest elephant</vt:lpstr>
      <vt:lpstr>What is being done now to the forest elephant, so it doesn’t be extinct</vt:lpstr>
      <vt:lpstr>Poison dart frog</vt:lpstr>
      <vt:lpstr>What is being done now to help poison dart frog</vt:lpstr>
      <vt:lpstr>Glossary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biology project( jungle and its animals)</dc:title>
  <dc:creator>ramez zraikat</dc:creator>
  <cp:lastModifiedBy>ramez zraikat</cp:lastModifiedBy>
  <cp:revision>1</cp:revision>
  <dcterms:created xsi:type="dcterms:W3CDTF">2022-11-30T15:45:03Z</dcterms:created>
  <dcterms:modified xsi:type="dcterms:W3CDTF">2022-12-02T12:50:29Z</dcterms:modified>
</cp:coreProperties>
</file>