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28808-26D1-4F4B-96F4-F3082078D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008" y="1122362"/>
            <a:ext cx="8816632" cy="357155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E0C639-B0CD-4365-98A9-C1E5FF6CF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008" y="5521960"/>
            <a:ext cx="8816632" cy="944879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80C52-E6BB-4B27-B5D8-2D33B2497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7C649-4A0C-4EF2-8FC1-2BCF0BF9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E03F2-D0FE-49BB-8AEC-E99C4DB2D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4A7CC8F-56A6-423D-B67A-8BA89D3EC911}"/>
              </a:ext>
            </a:extLst>
          </p:cNvPr>
          <p:cNvCxnSpPr>
            <a:cxnSpLocks/>
          </p:cNvCxnSpPr>
          <p:nvPr/>
        </p:nvCxnSpPr>
        <p:spPr>
          <a:xfrm flipH="1">
            <a:off x="4" y="5143500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1833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56D52-667C-4E67-9038-A0BDFD8CC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3E72AC-0272-475A-BD25-2AB7AC1DE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FBFF2-9ECB-4CDD-87FA-9DD1F87BF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C12B3-DAF5-4BA7-A3A6-D0284716D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171AE-4A11-4035-A072-9AC4053FF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59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A52E95-2F50-48D3-B00E-4C259644E7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50174" y="838199"/>
            <a:ext cx="2303626" cy="5338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17C9B-4E02-49C8-B6DF-65ED3C9903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38199"/>
            <a:ext cx="7734300" cy="5338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CA10C-AC31-4D80-B78F-08E48CDCB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AB5B7-F312-4BC9-A5D3-72E065D1B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2E489-5442-4698-B6E3-3421A97C2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F3A7E1-F157-4338-B7F7-9C0A2D60B7FF}"/>
              </a:ext>
            </a:extLst>
          </p:cNvPr>
          <p:cNvCxnSpPr>
            <a:cxnSpLocks/>
          </p:cNvCxnSpPr>
          <p:nvPr/>
        </p:nvCxnSpPr>
        <p:spPr>
          <a:xfrm>
            <a:off x="881133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1223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05B5E-C545-4763-BA47-4C2C0FCA5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263F8-8E34-4910-BF7A-F1C5A9968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E74E5-D20D-4AB7-8D98-F336CE0EC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D23AA-8F22-4B09-8FAA-CD16E5D66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8A028-A0C8-45E7-915E-B83FF59C9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87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9F01F-198D-4AAD-B4FB-AD3B44981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8200"/>
            <a:ext cx="9438640" cy="4114800"/>
          </a:xfrm>
        </p:spPr>
        <p:txBody>
          <a:bodyPr anchor="t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BCC2B-311B-4FB6-B3A5-26F68055A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5217160"/>
            <a:ext cx="9438640" cy="802640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CB73D-2D6B-4FA6-89A4-DCC89F80E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0C188-FF43-44C1-A005-679168D5F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D1188-DA27-47B2-8176-31193EEC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255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B5A25-7E99-42A8-8D6D-648EFE203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01DC-62B7-42BD-A941-D34E92719C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79"/>
            <a:ext cx="5181600" cy="4165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65C5C1-4FD4-4958-99A0-BDADECA33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11679"/>
            <a:ext cx="5181600" cy="4165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D1B234-5D54-44E5-B41D-B205AAF50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67BCDB-6B96-45D6-B5E9-823A96EBD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239C5F-F16F-4AFD-98D1-FA3BB96AF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17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44C1F-0040-4BBF-81A6-FD2E3063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7978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894A7-1DA1-44C1-8ED0-716279430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824035"/>
            <a:ext cx="4997132" cy="681040"/>
          </a:xfrm>
        </p:spPr>
        <p:txBody>
          <a:bodyPr anchor="b"/>
          <a:lstStyle>
            <a:lvl1pPr marL="0" indent="0">
              <a:buNone/>
              <a:defRPr sz="2400" b="1" i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9AB945-31E2-4B60-9076-CBB8F8594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99713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71B3EA-2E84-4B8B-A104-81BD577424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5080" y="1824035"/>
            <a:ext cx="5000308" cy="681040"/>
          </a:xfrm>
        </p:spPr>
        <p:txBody>
          <a:bodyPr anchor="b"/>
          <a:lstStyle>
            <a:lvl1pPr marL="0" indent="0">
              <a:buNone/>
              <a:defRPr sz="2400" b="1" i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511AB8-302C-476E-B80A-AA739911E3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5080" y="2505075"/>
            <a:ext cx="500030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B47C29-FE34-4E6E-9921-78C54673A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F6B420-A9CE-4BB6-A653-5C3ABC7D6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1DF8FE-1179-4798-B16D-AF1DFA266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365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66F1A-0A68-4048-808F-CD7A9F3B0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9592"/>
            <a:ext cx="10515600" cy="1573223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ACB3E6-5365-48F5-8D2A-0B002BA35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7D8EE9-4D97-4B2F-8D38-41CB9EE77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2C5952-0A27-4FAB-A3FD-120037876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942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D08427-909D-4679-9192-BC99557A7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8E39A6-1E09-42B5-85B4-7E8B5AB2A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38940-01DD-4C97-8649-E01C3B0ED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03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93B3D-D568-40B4-A73A-1C8EA9ABB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691818" cy="1701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86EB3-917A-43B7-85BB-D00B5D2F0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4798" y="987425"/>
            <a:ext cx="5840589" cy="50323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7AC029-3BC1-4637-A7F9-BC786DC26A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72360"/>
            <a:ext cx="3691817" cy="349662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0B948-89C5-4AC5-B7A0-17136F5C5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6C8C5-652F-46CB-BD26-E262B057F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FB50CB-E91F-4B71-81F0-800F2B51A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B69B885-FDB8-4C62-A285-A0CDC49A6B0C}"/>
              </a:ext>
            </a:extLst>
          </p:cNvPr>
          <p:cNvCxnSpPr>
            <a:cxnSpLocks/>
          </p:cNvCxnSpPr>
          <p:nvPr/>
        </p:nvCxnSpPr>
        <p:spPr>
          <a:xfrm>
            <a:off x="50232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1799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F941E-6445-4840-81AE-104EF7A4F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696652" cy="1701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F8B866-E32B-4AE7-AEF3-6974AE3288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86120" y="838200"/>
            <a:ext cx="5603238" cy="51815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2ABB7A-E157-499A-B224-C2313181F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67280"/>
            <a:ext cx="3696652" cy="35017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77283-E2B8-405E-BB6E-9F121140E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21F05-EB94-417F-B19B-96FF3D9EC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B7C3C7-B6DB-4064-8E66-9FB770C88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1E233FA-220A-423F-907E-5F81526A28A0}"/>
              </a:ext>
            </a:extLst>
          </p:cNvPr>
          <p:cNvCxnSpPr>
            <a:cxnSpLocks/>
          </p:cNvCxnSpPr>
          <p:nvPr/>
        </p:nvCxnSpPr>
        <p:spPr>
          <a:xfrm>
            <a:off x="50232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36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476A66-BE83-43F9-A28B-02DF7879A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4990"/>
            <a:ext cx="10515600" cy="11168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76E94-F276-4F0F-8DD9-B1F8A3198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61469"/>
            <a:ext cx="10515600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D964E-3A2E-4DB9-B96A-EDE144A47B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25981" y="4687095"/>
            <a:ext cx="270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6CCBF3A-D7FB-4B97-8FD5-6FFB20CB1E8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CB382-EE11-430D-941A-DB76EEB7F2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131161" y="1592957"/>
            <a:ext cx="2973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562FE-ACD1-43F2-A3DE-5B11E10B7E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2296" y="6356350"/>
            <a:ext cx="5746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EB34A3B-1FD5-48FF-9982-1E64C864C01D}"/>
              </a:ext>
            </a:extLst>
          </p:cNvPr>
          <p:cNvCxnSpPr>
            <a:cxnSpLocks/>
          </p:cNvCxnSpPr>
          <p:nvPr/>
        </p:nvCxnSpPr>
        <p:spPr>
          <a:xfrm flipH="1">
            <a:off x="4" y="1824111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9148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Goudy Old Style" panose="02020502050305020303" pitchFamily="18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Goudy Old Style" panose="02020502050305020303" pitchFamily="18" charset="0"/>
        <a:buChar char="–"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wearing a hat and glasses&#10;&#10;Description automatically generated with low confidence">
            <a:extLst>
              <a:ext uri="{FF2B5EF4-FFF2-40B4-BE49-F238E27FC236}">
                <a16:creationId xmlns:a16="http://schemas.microsoft.com/office/drawing/2014/main" id="{2F6576FD-0FA0-0DF2-C53F-CFE3A2BEB9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49" r="-1" b="34948"/>
          <a:stretch/>
        </p:blipFill>
        <p:spPr>
          <a:xfrm>
            <a:off x="2436987" y="10"/>
            <a:ext cx="9755014" cy="6857990"/>
          </a:xfrm>
          <a:custGeom>
            <a:avLst/>
            <a:gdLst/>
            <a:ahLst/>
            <a:cxnLst/>
            <a:rect l="l" t="t" r="r" b="b"/>
            <a:pathLst>
              <a:path w="9755014" h="6858000">
                <a:moveTo>
                  <a:pt x="3516793" y="0"/>
                </a:moveTo>
                <a:lnTo>
                  <a:pt x="9755014" y="0"/>
                </a:lnTo>
                <a:lnTo>
                  <a:pt x="9755014" y="6858000"/>
                </a:lnTo>
                <a:lnTo>
                  <a:pt x="0" y="6858000"/>
                </a:lnTo>
                <a:lnTo>
                  <a:pt x="112947" y="6800152"/>
                </a:lnTo>
                <a:cubicBezTo>
                  <a:pt x="2182349" y="5675986"/>
                  <a:pt x="3587167" y="3483472"/>
                  <a:pt x="3587167" y="962844"/>
                </a:cubicBezTo>
                <a:cubicBezTo>
                  <a:pt x="3587167" y="733696"/>
                  <a:pt x="3575557" y="507260"/>
                  <a:pt x="3552893" y="284091"/>
                </a:cubicBezTo>
                <a:close/>
              </a:path>
            </a:pathLst>
          </a:cu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3884F1C-A5B9-48B2-AA60-375D30024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5FFC9D2-D020-45DB-B685-1D946BD536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30D1C0-0423-C7EC-5409-099BD7F52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1452282"/>
            <a:ext cx="4151376" cy="2685408"/>
          </a:xfrm>
        </p:spPr>
        <p:txBody>
          <a:bodyPr anchor="b">
            <a:normAutofit/>
          </a:bodyPr>
          <a:lstStyle/>
          <a:p>
            <a:r>
              <a:rPr lang="ar-JO"/>
              <a:t>الملك الحسين بن طلال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AEBF3C-48F8-129A-8B01-3D403A2B63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4146834"/>
            <a:ext cx="3346704" cy="932688"/>
          </a:xfrm>
        </p:spPr>
        <p:txBody>
          <a:bodyPr anchor="t">
            <a:normAutofit/>
          </a:bodyPr>
          <a:lstStyle/>
          <a:p>
            <a:r>
              <a:rPr lang="ar-JO"/>
              <a:t>سفيان بيبي </a:t>
            </a:r>
          </a:p>
          <a:p>
            <a:r>
              <a:rPr lang="ar-JO"/>
              <a:t>الخامس و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5243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0709C40C-0184-D0EC-DAE5-E6E766D96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4990"/>
            <a:ext cx="10515600" cy="1116811"/>
          </a:xfrm>
        </p:spPr>
        <p:txBody>
          <a:bodyPr/>
          <a:lstStyle/>
          <a:p>
            <a:pPr algn="ctr"/>
            <a:r>
              <a:rPr lang="ar-JO" dirty="0"/>
              <a:t>نبذة عن حياته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1ED0D-243C-954B-945F-636ECD5D45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79"/>
            <a:ext cx="5181600" cy="4165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JO" b="1" i="0">
                <a:effectLst/>
              </a:rPr>
              <a:t>حكم الملك الحسين بن طلال </a:t>
            </a:r>
            <a:r>
              <a:rPr lang="ar-JO" b="1" i="0" err="1">
                <a:effectLst/>
              </a:rPr>
              <a:t>الممكلة</a:t>
            </a:r>
            <a:r>
              <a:rPr lang="ar-JO" b="1" i="0">
                <a:effectLst/>
              </a:rPr>
              <a:t> لمدة 47 عاما بدأت </a:t>
            </a:r>
            <a:r>
              <a:rPr lang="ar-JO" b="1" i="0" err="1">
                <a:effectLst/>
              </a:rPr>
              <a:t>فى</a:t>
            </a:r>
            <a:r>
              <a:rPr lang="ar-JO" b="1" i="0">
                <a:effectLst/>
              </a:rPr>
              <a:t> 11 أغسطس 1952 و ذلك بعد ان تنازل له والده الملك طلال عن الحكم، و حتي 7 فبراير 1999، </a:t>
            </a:r>
            <a:r>
              <a:rPr lang="ar-JO" b="1" i="0" err="1">
                <a:effectLst/>
              </a:rPr>
              <a:t>فى</a:t>
            </a:r>
            <a:r>
              <a:rPr lang="ar-JO" b="1" i="0">
                <a:effectLst/>
              </a:rPr>
              <a:t> خلال هذه الفترة شهدت المملكة أحداثا عظيمة بدءا بحرب 1967 و هزيمة مصر و الأردن و سوريا، و مرورا بحرب الخليج 1990 وصولا إلى توقيع معاهدة السلام مع إسرائيل عام 1994، و كانت المملكة لها دور هام </a:t>
            </a:r>
            <a:r>
              <a:rPr lang="ar-JO" b="1" i="0" err="1">
                <a:effectLst/>
              </a:rPr>
              <a:t>فى</a:t>
            </a:r>
            <a:r>
              <a:rPr lang="ar-JO" b="1" i="0">
                <a:effectLst/>
              </a:rPr>
              <a:t> الأحداث على الساحة العربية</a:t>
            </a:r>
            <a:endParaRPr lang="en-US" b="1"/>
          </a:p>
        </p:txBody>
      </p:sp>
      <p:pic>
        <p:nvPicPr>
          <p:cNvPr id="7" name="Picture 6" descr="A person in a uniform&#10;&#10;Description automatically generated with low confidence">
            <a:extLst>
              <a:ext uri="{FF2B5EF4-FFF2-40B4-BE49-F238E27FC236}">
                <a16:creationId xmlns:a16="http://schemas.microsoft.com/office/drawing/2014/main" id="{149D6C44-19A8-DF75-A688-81690B00FA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94" r="2" b="30777"/>
          <a:stretch/>
        </p:blipFill>
        <p:spPr>
          <a:xfrm>
            <a:off x="6172200" y="2011679"/>
            <a:ext cx="5181600" cy="41652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76683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0EBDBE35-8B95-FECC-81E7-CB3253530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4990"/>
            <a:ext cx="10515600" cy="111681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kern="1200" dirty="0" err="1">
                <a:latin typeface="+mj-lt"/>
                <a:ea typeface="+mj-ea"/>
                <a:cs typeface="+mj-cs"/>
              </a:rPr>
              <a:t>اهم</a:t>
            </a:r>
            <a:r>
              <a:rPr lang="en-US" kern="1200" dirty="0"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latin typeface="+mj-lt"/>
                <a:ea typeface="+mj-ea"/>
                <a:cs typeface="+mj-cs"/>
              </a:rPr>
              <a:t>إنجازاته</a:t>
            </a:r>
            <a:r>
              <a:rPr lang="en-US" kern="1200" dirty="0"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ECE020-32FD-1064-3664-A646F498FCA8}"/>
              </a:ext>
            </a:extLst>
          </p:cNvPr>
          <p:cNvSpPr txBox="1"/>
          <p:nvPr/>
        </p:nvSpPr>
        <p:spPr>
          <a:xfrm>
            <a:off x="838200" y="2011679"/>
            <a:ext cx="5181600" cy="41652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indent="-228600" algn="r" rtl="1">
              <a:spcBef>
                <a:spcPts val="1000"/>
              </a:spcBef>
              <a:buSzPct val="80000"/>
            </a:pPr>
            <a:endParaRPr lang="ar-JO" sz="1600" b="1" i="0" dirty="0">
              <a:effectLst/>
              <a:latin typeface="Abadi" panose="020B0604020202020204" pitchFamily="34" charset="0"/>
            </a:endParaRPr>
          </a:p>
          <a:p>
            <a:pPr indent="-228600" algn="r" rtl="1">
              <a:spcBef>
                <a:spcPts val="1000"/>
              </a:spcBef>
              <a:buSzPct val="80000"/>
            </a:pPr>
            <a:endParaRPr lang="ar-JO" sz="1600" b="1" dirty="0">
              <a:latin typeface="Abadi" panose="020B0604020202020204" pitchFamily="34" charset="0"/>
            </a:endParaRPr>
          </a:p>
          <a:p>
            <a:pPr indent="-228600" algn="r" rtl="1">
              <a:spcBef>
                <a:spcPts val="1000"/>
              </a:spcBef>
              <a:buSzPct val="80000"/>
            </a:pPr>
            <a:r>
              <a:rPr lang="en-US" sz="1600" b="1" i="0" dirty="0" err="1">
                <a:effectLst/>
                <a:latin typeface="Abadi" panose="020B0604020202020204" pitchFamily="34" charset="0"/>
              </a:rPr>
              <a:t>تعزيز</a:t>
            </a:r>
            <a:r>
              <a:rPr lang="en-US" sz="1600" b="1" i="0" dirty="0">
                <a:effectLst/>
                <a:latin typeface="Abadi" panose="020B0604020202020204" pitchFamily="34" charset="0"/>
              </a:rPr>
              <a:t> </a:t>
            </a:r>
            <a:r>
              <a:rPr lang="en-US" sz="1600" b="1" i="0" dirty="0" err="1">
                <a:effectLst/>
                <a:latin typeface="Abadi" panose="020B0604020202020204" pitchFamily="34" charset="0"/>
              </a:rPr>
              <a:t>النهج</a:t>
            </a:r>
            <a:r>
              <a:rPr lang="en-US" sz="1600" b="1" i="0" dirty="0">
                <a:effectLst/>
                <a:latin typeface="Abadi" panose="020B0604020202020204" pitchFamily="34" charset="0"/>
              </a:rPr>
              <a:t> </a:t>
            </a:r>
            <a:r>
              <a:rPr lang="en-US" sz="1600" b="1" i="0" dirty="0" err="1">
                <a:effectLst/>
                <a:latin typeface="Abadi" panose="020B0604020202020204" pitchFamily="34" charset="0"/>
              </a:rPr>
              <a:t>الديمقراطي</a:t>
            </a:r>
            <a:endParaRPr lang="ar-JO" sz="1600" b="1" i="0" dirty="0">
              <a:effectLst/>
              <a:latin typeface="Abadi" panose="020B0604020202020204" pitchFamily="34" charset="0"/>
            </a:endParaRPr>
          </a:p>
          <a:p>
            <a:pPr indent="-228600" algn="r" rtl="1">
              <a:spcBef>
                <a:spcPts val="1000"/>
              </a:spcBef>
              <a:buSzPct val="80000"/>
            </a:pPr>
            <a:endParaRPr lang="ar-JO" sz="1600" b="1" dirty="0">
              <a:latin typeface="Abadi" panose="020B0604020202020204" pitchFamily="34" charset="0"/>
            </a:endParaRPr>
          </a:p>
          <a:p>
            <a:pPr indent="-228600" algn="r" rtl="1">
              <a:spcBef>
                <a:spcPts val="1000"/>
              </a:spcBef>
              <a:buSzPct val="80000"/>
            </a:pPr>
            <a:r>
              <a:rPr lang="ar-JO" sz="1600" b="1" dirty="0">
                <a:latin typeface="Abadi" panose="020B0604020202020204" pitchFamily="34" charset="0"/>
              </a:rPr>
              <a:t>تعر</a:t>
            </a:r>
            <a:r>
              <a:rPr lang="en-US" sz="1600" b="1" i="0" dirty="0" err="1">
                <a:effectLst/>
                <a:latin typeface="Abadi" panose="020B0604020202020204" pitchFamily="34" charset="0"/>
              </a:rPr>
              <a:t>يب</a:t>
            </a:r>
            <a:r>
              <a:rPr lang="en-US" sz="1600" b="1" i="0" dirty="0">
                <a:effectLst/>
                <a:latin typeface="Abadi" panose="020B0604020202020204" pitchFamily="34" charset="0"/>
              </a:rPr>
              <a:t> </a:t>
            </a:r>
            <a:r>
              <a:rPr lang="en-US" sz="1600" b="1" i="0" dirty="0" err="1">
                <a:effectLst/>
                <a:latin typeface="Abadi" panose="020B0604020202020204" pitchFamily="34" charset="0"/>
              </a:rPr>
              <a:t>قيادة</a:t>
            </a:r>
            <a:r>
              <a:rPr lang="en-US" sz="1600" b="1" i="0" dirty="0">
                <a:effectLst/>
                <a:latin typeface="Abadi" panose="020B0604020202020204" pitchFamily="34" charset="0"/>
              </a:rPr>
              <a:t> </a:t>
            </a:r>
            <a:r>
              <a:rPr lang="en-US" sz="1600" b="1" i="0" dirty="0" err="1">
                <a:effectLst/>
                <a:latin typeface="Abadi" panose="020B0604020202020204" pitchFamily="34" charset="0"/>
              </a:rPr>
              <a:t>الجيش</a:t>
            </a:r>
            <a:r>
              <a:rPr lang="en-US" sz="1600" b="1" i="0" dirty="0">
                <a:effectLst/>
                <a:latin typeface="Abadi" panose="020B0604020202020204" pitchFamily="34" charset="0"/>
              </a:rPr>
              <a:t>  </a:t>
            </a:r>
          </a:p>
          <a:p>
            <a:pPr indent="-228600" algn="r" rtl="1">
              <a:spcBef>
                <a:spcPts val="1000"/>
              </a:spcBef>
              <a:buSzPct val="80000"/>
            </a:pPr>
            <a:endParaRPr lang="en-US" sz="1600" b="1" dirty="0">
              <a:latin typeface="Abadi" panose="020B0604020202020204" pitchFamily="34" charset="0"/>
            </a:endParaRPr>
          </a:p>
          <a:p>
            <a:pPr indent="-228600" algn="r" rtl="1">
              <a:spcBef>
                <a:spcPts val="1000"/>
              </a:spcBef>
              <a:buSzPct val="80000"/>
            </a:pPr>
            <a:endParaRPr lang="en-US" sz="1600" b="1" i="0" dirty="0">
              <a:effectLst/>
              <a:latin typeface="Abadi" panose="020B0604020202020204" pitchFamily="34" charset="0"/>
            </a:endParaRPr>
          </a:p>
          <a:p>
            <a:pPr indent="-228600" algn="r" rtl="1">
              <a:spcBef>
                <a:spcPts val="1000"/>
              </a:spcBef>
              <a:buSzPct val="80000"/>
            </a:pPr>
            <a:r>
              <a:rPr lang="en-US" sz="1600" b="1" i="0" dirty="0" err="1">
                <a:effectLst/>
                <a:latin typeface="Abadi" panose="020B0604020202020204" pitchFamily="34" charset="0"/>
              </a:rPr>
              <a:t>التعديلات</a:t>
            </a:r>
            <a:r>
              <a:rPr lang="en-US" sz="1600" b="1" i="0" dirty="0">
                <a:effectLst/>
                <a:latin typeface="Abadi" panose="020B0604020202020204" pitchFamily="34" charset="0"/>
              </a:rPr>
              <a:t> </a:t>
            </a:r>
            <a:r>
              <a:rPr lang="en-US" sz="1600" b="1" i="0" dirty="0" err="1">
                <a:effectLst/>
                <a:latin typeface="Abadi" panose="020B0604020202020204" pitchFamily="34" charset="0"/>
              </a:rPr>
              <a:t>الدستورية</a:t>
            </a:r>
            <a:r>
              <a:rPr lang="en-US" sz="1600" b="1" i="0" dirty="0">
                <a:effectLst/>
                <a:latin typeface="Abadi" panose="020B0604020202020204" pitchFamily="34" charset="0"/>
              </a:rPr>
              <a:t> </a:t>
            </a:r>
          </a:p>
        </p:txBody>
      </p:sp>
      <p:pic>
        <p:nvPicPr>
          <p:cNvPr id="12" name="Picture Placeholder 11" descr="A person in a suit and tie speaking into a microphone&#10;&#10;Description automatically generated with low confidence">
            <a:extLst>
              <a:ext uri="{FF2B5EF4-FFF2-40B4-BE49-F238E27FC236}">
                <a16:creationId xmlns:a16="http://schemas.microsoft.com/office/drawing/2014/main" id="{4E1DC649-F33E-CCC2-E3C3-A542FD3408D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34" r="20090" b="-2"/>
          <a:stretch/>
        </p:blipFill>
        <p:spPr>
          <a:xfrm>
            <a:off x="6172200" y="2011679"/>
            <a:ext cx="5181600" cy="4165283"/>
          </a:xfrm>
          <a:noFill/>
        </p:spPr>
      </p:pic>
    </p:spTree>
    <p:extLst>
      <p:ext uri="{BB962C8B-B14F-4D97-AF65-F5344CB8AC3E}">
        <p14:creationId xmlns:p14="http://schemas.microsoft.com/office/powerpoint/2010/main" val="2895774365"/>
      </p:ext>
    </p:extLst>
  </p:cSld>
  <p:clrMapOvr>
    <a:masterClrMapping/>
  </p:clrMapOvr>
</p:sld>
</file>

<file path=ppt/theme/theme1.xml><?xml version="1.0" encoding="utf-8"?>
<a:theme xmlns:a="http://schemas.openxmlformats.org/drawingml/2006/main" name="ArchwayVTI">
  <a:themeElements>
    <a:clrScheme name="Custom 1">
      <a:dk1>
        <a:sysClr val="windowText" lastClr="000000"/>
      </a:dk1>
      <a:lt1>
        <a:sysClr val="window" lastClr="FFFFFF"/>
      </a:lt1>
      <a:dk2>
        <a:srgbClr val="2E3A3C"/>
      </a:dk2>
      <a:lt2>
        <a:srgbClr val="EDE9E7"/>
      </a:lt2>
      <a:accent1>
        <a:srgbClr val="898470"/>
      </a:accent1>
      <a:accent2>
        <a:srgbClr val="7A8773"/>
      </a:accent2>
      <a:accent3>
        <a:srgbClr val="8C845E"/>
      </a:accent3>
      <a:accent4>
        <a:srgbClr val="9F7E56"/>
      </a:accent4>
      <a:accent5>
        <a:srgbClr val="9B7E69"/>
      </a:accent5>
      <a:accent6>
        <a:srgbClr val="AA7862"/>
      </a:accent6>
      <a:hlink>
        <a:srgbClr val="7A8773"/>
      </a:hlink>
      <a:folHlink>
        <a:srgbClr val="9F7E56"/>
      </a:folHlink>
    </a:clrScheme>
    <a:fontScheme name="Archway">
      <a:majorFont>
        <a:latin typeface="Felix Titling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wayVTI" id="{309F1D27-9968-4F93-BA7C-3666A757FD2E}" vid="{76D8E8FD-8787-4E56-A14A-C28BF58ABEE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1298</TotalTime>
  <Words>99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Abadi</vt:lpstr>
      <vt:lpstr>Arial</vt:lpstr>
      <vt:lpstr>Calibri</vt:lpstr>
      <vt:lpstr>Felix Titling</vt:lpstr>
      <vt:lpstr>Goudy Old Style</vt:lpstr>
      <vt:lpstr>ArchwayVTI</vt:lpstr>
      <vt:lpstr>الملك الحسين بن طلال</vt:lpstr>
      <vt:lpstr>نبذة عن حياته </vt:lpstr>
      <vt:lpstr>اهم إنجازاته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الملك الحسين بن طلال</dc:title>
  <dc:creator>Heba Abu Laban</dc:creator>
  <cp:lastModifiedBy>Heba Abu Laban</cp:lastModifiedBy>
  <cp:revision>1</cp:revision>
  <dcterms:created xsi:type="dcterms:W3CDTF">2022-11-30T11:56:01Z</dcterms:created>
  <dcterms:modified xsi:type="dcterms:W3CDTF">2022-12-01T09:34:25Z</dcterms:modified>
</cp:coreProperties>
</file>