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83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5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22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8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5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1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6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4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0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79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6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14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earing a hat and glasses&#10;&#10;Description automatically generated with low confidence">
            <a:extLst>
              <a:ext uri="{FF2B5EF4-FFF2-40B4-BE49-F238E27FC236}">
                <a16:creationId xmlns:a16="http://schemas.microsoft.com/office/drawing/2014/main" id="{2F6576FD-0FA0-0DF2-C53F-CFE3A2BEB9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49" r="-1" b="34948"/>
          <a:stretch/>
        </p:blipFill>
        <p:spPr>
          <a:xfrm>
            <a:off x="2436987" y="10"/>
            <a:ext cx="9755014" cy="6857990"/>
          </a:xfrm>
          <a:custGeom>
            <a:avLst/>
            <a:gdLst/>
            <a:ahLst/>
            <a:cxnLst/>
            <a:rect l="l" t="t" r="r" b="b"/>
            <a:pathLst>
              <a:path w="9755014" h="6858000">
                <a:moveTo>
                  <a:pt x="3516793" y="0"/>
                </a:moveTo>
                <a:lnTo>
                  <a:pt x="9755014" y="0"/>
                </a:lnTo>
                <a:lnTo>
                  <a:pt x="9755014" y="6858000"/>
                </a:lnTo>
                <a:lnTo>
                  <a:pt x="0" y="6858000"/>
                </a:lnTo>
                <a:lnTo>
                  <a:pt x="112947" y="6800152"/>
                </a:lnTo>
                <a:cubicBezTo>
                  <a:pt x="2182349" y="5675986"/>
                  <a:pt x="3587167" y="3483472"/>
                  <a:pt x="3587167" y="962844"/>
                </a:cubicBezTo>
                <a:cubicBezTo>
                  <a:pt x="3587167" y="733696"/>
                  <a:pt x="3575557" y="507260"/>
                  <a:pt x="3552893" y="284091"/>
                </a:cubicBez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3884F1C-A5B9-48B2-AA60-375D30024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5FFC9D2-D020-45DB-B685-1D946BD53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0D1C0-0423-C7EC-5409-099BD7F52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1452282"/>
            <a:ext cx="4151376" cy="2685408"/>
          </a:xfrm>
        </p:spPr>
        <p:txBody>
          <a:bodyPr anchor="b">
            <a:normAutofit/>
          </a:bodyPr>
          <a:lstStyle/>
          <a:p>
            <a:r>
              <a:rPr lang="ar-JO"/>
              <a:t>الملك الحسين بن طلال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EBF3C-48F8-129A-8B01-3D403A2B6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146834"/>
            <a:ext cx="3346704" cy="932688"/>
          </a:xfrm>
        </p:spPr>
        <p:txBody>
          <a:bodyPr anchor="t">
            <a:normAutofit/>
          </a:bodyPr>
          <a:lstStyle/>
          <a:p>
            <a:r>
              <a:rPr lang="ar-JO"/>
              <a:t>سفيان بيبي </a:t>
            </a:r>
          </a:p>
          <a:p>
            <a:r>
              <a:rPr lang="ar-JO"/>
              <a:t>الخامس و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24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0709C40C-0184-D0EC-DAE5-E6E766D9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</p:spPr>
        <p:txBody>
          <a:bodyPr/>
          <a:lstStyle/>
          <a:p>
            <a:pPr algn="ctr"/>
            <a:r>
              <a:rPr lang="ar-JO" dirty="0"/>
              <a:t>نبذة عن حياته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1ED0D-243C-954B-945F-636ECD5D4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b="1" i="0">
                <a:effectLst/>
              </a:rPr>
              <a:t>حكم الملك الحسين بن طلال </a:t>
            </a:r>
            <a:r>
              <a:rPr lang="ar-JO" b="1" i="0" err="1">
                <a:effectLst/>
              </a:rPr>
              <a:t>الممكلة</a:t>
            </a:r>
            <a:r>
              <a:rPr lang="ar-JO" b="1" i="0">
                <a:effectLst/>
              </a:rPr>
              <a:t> لمدة 47 عاما بدأت </a:t>
            </a:r>
            <a:r>
              <a:rPr lang="ar-JO" b="1" i="0" err="1">
                <a:effectLst/>
              </a:rPr>
              <a:t>فى</a:t>
            </a:r>
            <a:r>
              <a:rPr lang="ar-JO" b="1" i="0">
                <a:effectLst/>
              </a:rPr>
              <a:t> 11 أغسطس 1952 و ذلك بعد ان تنازل له والده الملك طلال عن الحكم، و حتي 7 فبراير 1999، </a:t>
            </a:r>
            <a:r>
              <a:rPr lang="ar-JO" b="1" i="0" err="1">
                <a:effectLst/>
              </a:rPr>
              <a:t>فى</a:t>
            </a:r>
            <a:r>
              <a:rPr lang="ar-JO" b="1" i="0">
                <a:effectLst/>
              </a:rPr>
              <a:t> خلال هذه الفترة شهدت المملكة أحداثا عظيمة بدءا بحرب 1967 و هزيمة مصر و الأردن و سوريا، و مرورا بحرب الخليج 1990 وصولا إلى توقيع معاهدة السلام مع إسرائيل عام 1994، و كانت المملكة لها دور هام </a:t>
            </a:r>
            <a:r>
              <a:rPr lang="ar-JO" b="1" i="0" err="1">
                <a:effectLst/>
              </a:rPr>
              <a:t>فى</a:t>
            </a:r>
            <a:r>
              <a:rPr lang="ar-JO" b="1" i="0">
                <a:effectLst/>
              </a:rPr>
              <a:t> الأحداث على الساحة العربية</a:t>
            </a:r>
            <a:endParaRPr lang="en-US" b="1"/>
          </a:p>
        </p:txBody>
      </p:sp>
      <p:pic>
        <p:nvPicPr>
          <p:cNvPr id="7" name="Picture 6" descr="A person in a uniform&#10;&#10;Description automatically generated with low confidence">
            <a:extLst>
              <a:ext uri="{FF2B5EF4-FFF2-40B4-BE49-F238E27FC236}">
                <a16:creationId xmlns:a16="http://schemas.microsoft.com/office/drawing/2014/main" id="{149D6C44-19A8-DF75-A688-81690B00FA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94" r="2" b="30777"/>
          <a:stretch/>
        </p:blipFill>
        <p:spPr>
          <a:xfrm>
            <a:off x="6172200" y="2011679"/>
            <a:ext cx="5181600" cy="41652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668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0EBDBE35-8B95-FECC-81E7-CB3253530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 dirty="0" err="1">
                <a:latin typeface="+mj-lt"/>
                <a:ea typeface="+mj-ea"/>
                <a:cs typeface="+mj-cs"/>
              </a:rPr>
              <a:t>اهم</a:t>
            </a:r>
            <a:r>
              <a:rPr lang="en-US" kern="1200" dirty="0"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إنجازاته</a:t>
            </a:r>
            <a:r>
              <a:rPr lang="en-US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ECE020-32FD-1064-3664-A646F498FCA8}"/>
              </a:ext>
            </a:extLst>
          </p:cNvPr>
          <p:cNvSpPr txBox="1"/>
          <p:nvPr/>
        </p:nvSpPr>
        <p:spPr>
          <a:xfrm>
            <a:off x="838200" y="2011679"/>
            <a:ext cx="5181600" cy="41652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 algn="r" rtl="1">
              <a:spcBef>
                <a:spcPts val="1000"/>
              </a:spcBef>
              <a:buSzPct val="80000"/>
            </a:pPr>
            <a:endParaRPr lang="ar-JO" sz="1600" b="1" i="0" dirty="0">
              <a:effectLst/>
              <a:latin typeface="Abadi" panose="020B0604020202020204" pitchFamily="34" charset="0"/>
            </a:endParaRPr>
          </a:p>
          <a:p>
            <a:pPr indent="-228600" algn="r" rtl="1">
              <a:spcBef>
                <a:spcPts val="1000"/>
              </a:spcBef>
              <a:buSzPct val="80000"/>
            </a:pPr>
            <a:endParaRPr lang="ar-JO" sz="1600" b="1" dirty="0">
              <a:latin typeface="Abadi" panose="020B0604020202020204" pitchFamily="34" charset="0"/>
            </a:endParaRPr>
          </a:p>
          <a:p>
            <a:pPr indent="-228600" algn="r" rtl="1">
              <a:spcBef>
                <a:spcPts val="1000"/>
              </a:spcBef>
              <a:buSzPct val="80000"/>
            </a:pPr>
            <a:r>
              <a:rPr lang="en-US" sz="1600" b="1" i="0" dirty="0" err="1">
                <a:effectLst/>
                <a:latin typeface="Abadi" panose="020B0604020202020204" pitchFamily="34" charset="0"/>
              </a:rPr>
              <a:t>تعزيز</a:t>
            </a:r>
            <a:r>
              <a:rPr lang="en-US" sz="1600" b="1" i="0" dirty="0">
                <a:effectLst/>
                <a:latin typeface="Abadi" panose="020B0604020202020204" pitchFamily="34" charset="0"/>
              </a:rPr>
              <a:t> </a:t>
            </a:r>
            <a:r>
              <a:rPr lang="en-US" sz="1600" b="1" i="0" dirty="0" err="1">
                <a:effectLst/>
                <a:latin typeface="Abadi" panose="020B0604020202020204" pitchFamily="34" charset="0"/>
              </a:rPr>
              <a:t>النهج</a:t>
            </a:r>
            <a:r>
              <a:rPr lang="en-US" sz="1600" b="1" i="0" dirty="0">
                <a:effectLst/>
                <a:latin typeface="Abadi" panose="020B0604020202020204" pitchFamily="34" charset="0"/>
              </a:rPr>
              <a:t> </a:t>
            </a:r>
            <a:r>
              <a:rPr lang="en-US" sz="1600" b="1" i="0" dirty="0" err="1">
                <a:effectLst/>
                <a:latin typeface="Abadi" panose="020B0604020202020204" pitchFamily="34" charset="0"/>
              </a:rPr>
              <a:t>الديمقراطي</a:t>
            </a:r>
            <a:endParaRPr lang="ar-JO" sz="1600" b="1" i="0" dirty="0">
              <a:effectLst/>
              <a:latin typeface="Abadi" panose="020B0604020202020204" pitchFamily="34" charset="0"/>
            </a:endParaRPr>
          </a:p>
          <a:p>
            <a:pPr indent="-228600" algn="r" rtl="1">
              <a:spcBef>
                <a:spcPts val="1000"/>
              </a:spcBef>
              <a:buSzPct val="80000"/>
            </a:pPr>
            <a:endParaRPr lang="ar-JO" sz="1600" b="1" dirty="0">
              <a:latin typeface="Abadi" panose="020B0604020202020204" pitchFamily="34" charset="0"/>
            </a:endParaRPr>
          </a:p>
          <a:p>
            <a:pPr indent="-228600" algn="r" rtl="1">
              <a:spcBef>
                <a:spcPts val="1000"/>
              </a:spcBef>
              <a:buSzPct val="80000"/>
            </a:pPr>
            <a:r>
              <a:rPr lang="ar-JO" sz="1600" b="1" dirty="0">
                <a:latin typeface="Abadi" panose="020B0604020202020204" pitchFamily="34" charset="0"/>
              </a:rPr>
              <a:t>تعر</a:t>
            </a:r>
            <a:r>
              <a:rPr lang="en-US" sz="1600" b="1" i="0" dirty="0" err="1">
                <a:effectLst/>
                <a:latin typeface="Abadi" panose="020B0604020202020204" pitchFamily="34" charset="0"/>
              </a:rPr>
              <a:t>يب</a:t>
            </a:r>
            <a:r>
              <a:rPr lang="en-US" sz="1600" b="1" i="0" dirty="0">
                <a:effectLst/>
                <a:latin typeface="Abadi" panose="020B0604020202020204" pitchFamily="34" charset="0"/>
              </a:rPr>
              <a:t> </a:t>
            </a:r>
            <a:r>
              <a:rPr lang="en-US" sz="1600" b="1" i="0" dirty="0" err="1">
                <a:effectLst/>
                <a:latin typeface="Abadi" panose="020B0604020202020204" pitchFamily="34" charset="0"/>
              </a:rPr>
              <a:t>قيادة</a:t>
            </a:r>
            <a:r>
              <a:rPr lang="en-US" sz="1600" b="1" i="0" dirty="0">
                <a:effectLst/>
                <a:latin typeface="Abadi" panose="020B0604020202020204" pitchFamily="34" charset="0"/>
              </a:rPr>
              <a:t> </a:t>
            </a:r>
            <a:r>
              <a:rPr lang="en-US" sz="1600" b="1" i="0" dirty="0" err="1">
                <a:effectLst/>
                <a:latin typeface="Abadi" panose="020B0604020202020204" pitchFamily="34" charset="0"/>
              </a:rPr>
              <a:t>الجيش</a:t>
            </a:r>
            <a:r>
              <a:rPr lang="en-US" sz="1600" b="1" i="0" dirty="0">
                <a:effectLst/>
                <a:latin typeface="Abadi" panose="020B0604020202020204" pitchFamily="34" charset="0"/>
              </a:rPr>
              <a:t>  </a:t>
            </a:r>
          </a:p>
          <a:p>
            <a:pPr indent="-228600" algn="r" rtl="1">
              <a:spcBef>
                <a:spcPts val="1000"/>
              </a:spcBef>
              <a:buSzPct val="80000"/>
            </a:pPr>
            <a:endParaRPr lang="en-US" sz="1600" b="1" dirty="0">
              <a:latin typeface="Abadi" panose="020B0604020202020204" pitchFamily="34" charset="0"/>
            </a:endParaRPr>
          </a:p>
          <a:p>
            <a:pPr indent="-228600" algn="r" rtl="1">
              <a:spcBef>
                <a:spcPts val="1000"/>
              </a:spcBef>
              <a:buSzPct val="80000"/>
            </a:pPr>
            <a:endParaRPr lang="en-US" sz="1600" b="1" i="0" dirty="0">
              <a:effectLst/>
              <a:latin typeface="Abadi" panose="020B0604020202020204" pitchFamily="34" charset="0"/>
            </a:endParaRPr>
          </a:p>
          <a:p>
            <a:pPr indent="-228600" algn="r" rtl="1">
              <a:spcBef>
                <a:spcPts val="1000"/>
              </a:spcBef>
              <a:buSzPct val="80000"/>
            </a:pPr>
            <a:r>
              <a:rPr lang="en-US" sz="1600" b="1" i="0" dirty="0" err="1">
                <a:effectLst/>
                <a:latin typeface="Abadi" panose="020B0604020202020204" pitchFamily="34" charset="0"/>
              </a:rPr>
              <a:t>التعديلات</a:t>
            </a:r>
            <a:r>
              <a:rPr lang="en-US" sz="1600" b="1" i="0" dirty="0">
                <a:effectLst/>
                <a:latin typeface="Abadi" panose="020B0604020202020204" pitchFamily="34" charset="0"/>
              </a:rPr>
              <a:t> </a:t>
            </a:r>
            <a:r>
              <a:rPr lang="en-US" sz="1600" b="1" i="0" dirty="0" err="1">
                <a:effectLst/>
                <a:latin typeface="Abadi" panose="020B0604020202020204" pitchFamily="34" charset="0"/>
              </a:rPr>
              <a:t>الدستورية</a:t>
            </a:r>
            <a:r>
              <a:rPr lang="en-US" sz="1600" b="1" i="0" dirty="0">
                <a:effectLst/>
                <a:latin typeface="Abadi" panose="020B0604020202020204" pitchFamily="34" charset="0"/>
              </a:rPr>
              <a:t> </a:t>
            </a:r>
          </a:p>
        </p:txBody>
      </p:sp>
      <p:pic>
        <p:nvPicPr>
          <p:cNvPr id="12" name="Picture Placeholder 11" descr="A person in a suit and tie speaking into a microphone&#10;&#10;Description automatically generated with low confidence">
            <a:extLst>
              <a:ext uri="{FF2B5EF4-FFF2-40B4-BE49-F238E27FC236}">
                <a16:creationId xmlns:a16="http://schemas.microsoft.com/office/drawing/2014/main" id="{4E1DC649-F33E-CCC2-E3C3-A542FD3408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4" r="20090" b="-2"/>
          <a:stretch/>
        </p:blipFill>
        <p:spPr>
          <a:xfrm>
            <a:off x="6172200" y="2011679"/>
            <a:ext cx="5181600" cy="4165283"/>
          </a:xfrm>
          <a:noFill/>
        </p:spPr>
      </p:pic>
    </p:spTree>
    <p:extLst>
      <p:ext uri="{BB962C8B-B14F-4D97-AF65-F5344CB8AC3E}">
        <p14:creationId xmlns:p14="http://schemas.microsoft.com/office/powerpoint/2010/main" val="2895774365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Custom 1">
      <a:dk1>
        <a:sysClr val="windowText" lastClr="000000"/>
      </a:dk1>
      <a:lt1>
        <a:sysClr val="window" lastClr="FFFFFF"/>
      </a:lt1>
      <a:dk2>
        <a:srgbClr val="2E3A3C"/>
      </a:dk2>
      <a:lt2>
        <a:srgbClr val="EDE9E7"/>
      </a:lt2>
      <a:accent1>
        <a:srgbClr val="898470"/>
      </a:accent1>
      <a:accent2>
        <a:srgbClr val="7A8773"/>
      </a:accent2>
      <a:accent3>
        <a:srgbClr val="8C845E"/>
      </a:accent3>
      <a:accent4>
        <a:srgbClr val="9F7E56"/>
      </a:accent4>
      <a:accent5>
        <a:srgbClr val="9B7E69"/>
      </a:accent5>
      <a:accent6>
        <a:srgbClr val="AA7862"/>
      </a:accent6>
      <a:hlink>
        <a:srgbClr val="7A8773"/>
      </a:hlink>
      <a:folHlink>
        <a:srgbClr val="9F7E56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99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Abadi</vt:lpstr>
      <vt:lpstr>Arial</vt:lpstr>
      <vt:lpstr>Calibri</vt:lpstr>
      <vt:lpstr>Felix Titling</vt:lpstr>
      <vt:lpstr>Goudy Old Style</vt:lpstr>
      <vt:lpstr>ArchwayVTI</vt:lpstr>
      <vt:lpstr>الملك الحسين بن طلال</vt:lpstr>
      <vt:lpstr>نبذة عن حياته </vt:lpstr>
      <vt:lpstr>اهم إنجازاته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الحسين بن طلال</dc:title>
  <dc:creator>Heba Abu Laban</dc:creator>
  <cp:lastModifiedBy>Heba Abu Laban</cp:lastModifiedBy>
  <cp:revision>1</cp:revision>
  <dcterms:created xsi:type="dcterms:W3CDTF">2022-11-30T11:56:01Z</dcterms:created>
  <dcterms:modified xsi:type="dcterms:W3CDTF">2022-12-01T09:34:25Z</dcterms:modified>
</cp:coreProperties>
</file>