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>
        <p:scale>
          <a:sx n="66" d="100"/>
          <a:sy n="66" d="100"/>
        </p:scale>
        <p:origin x="32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E2BC83-13BB-40CF-9FCB-5E644E3C652E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49FEB7-593F-4668-9CDB-5FC96352C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41872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A37886-DEB5-4305-A0DD-9CA6F172D250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4173EC-D042-4F98-AB3D-6CFAFF01A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549784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173EC-D042-4F98-AB3D-6CFAFF01AB21}" type="slidenum">
              <a:rPr lang="en-US" smtClean="0"/>
              <a:t>2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416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4173EC-D042-4F98-AB3D-6CFAFF01AB2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676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2C313-DFE3-47A3-A0D6-CC39A3B96482}" type="datetime1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2F254-ACC3-45D4-87E5-217921F4A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537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22AD-2C39-4D78-A5F5-D77ABC84BEF7}" type="datetime1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2F254-ACC3-45D4-87E5-217921F4A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100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DC969-A93F-4B5E-B4B5-9F490C69EAA7}" type="datetime1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2F254-ACC3-45D4-87E5-217921F4AEA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1459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4A47D-ED21-4AF6-AA58-ADDD5C606EF0}" type="datetime1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2F254-ACC3-45D4-87E5-217921F4A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82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FAF2B-E9C1-4604-BF49-FA70CDF34212}" type="datetime1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2F254-ACC3-45D4-87E5-217921F4AEA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30375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5BF0C-F76E-4C4E-B4AD-187A16FAA644}" type="datetime1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2F254-ACC3-45D4-87E5-217921F4A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0771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DF515-07FA-47FA-B0B6-9180777EAF1C}" type="datetime1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2F254-ACC3-45D4-87E5-217921F4A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921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533D-95D2-4051-A9B5-3AF8F1012E95}" type="datetime1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2F254-ACC3-45D4-87E5-217921F4A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774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D4557-DDCE-4991-B2C7-37D217DFD227}" type="datetime1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2F254-ACC3-45D4-87E5-217921F4A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986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9031C-3DD9-4F9A-A064-7CE84E653500}" type="datetime1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2F254-ACC3-45D4-87E5-217921F4A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456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91B9-222E-418D-88C0-C6634F9AC16F}" type="datetime1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2F254-ACC3-45D4-87E5-217921F4A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30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72D5-71B8-4438-A4FF-137B01BCFA7A}" type="datetime1">
              <a:rPr lang="en-US" smtClean="0"/>
              <a:t>11/30/2022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2F254-ACC3-45D4-87E5-217921F4A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052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4BF4-F88A-4AC0-A608-BCB26C66FA28}" type="datetime1">
              <a:rPr lang="en-US" smtClean="0"/>
              <a:t>11/30/2022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2F254-ACC3-45D4-87E5-217921F4A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962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B4A4-76BA-4BE7-9CD0-B9BA704EDA7F}" type="datetime1">
              <a:rPr lang="en-US" smtClean="0"/>
              <a:t>11/30/2022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2F254-ACC3-45D4-87E5-217921F4A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244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CD52-D218-4C21-99A8-505032244232}" type="datetime1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2F254-ACC3-45D4-87E5-217921F4A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145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2F254-ACC3-45D4-87E5-217921F4AEA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0F71-F4C0-4651-8BDD-C790A2A8F6F7}" type="datetime1">
              <a:rPr lang="en-US" smtClean="0"/>
              <a:t>11/30/2022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317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4DF42-E014-4C1B-912E-F0751C51BEA3}" type="datetime1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B42F254-ACC3-45D4-87E5-217921F4A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36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  <p:sldLayoutId id="2147483800" r:id="rId12"/>
    <p:sldLayoutId id="2147483801" r:id="rId13"/>
    <p:sldLayoutId id="2147483802" r:id="rId14"/>
    <p:sldLayoutId id="2147483803" r:id="rId15"/>
    <p:sldLayoutId id="2147483804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1120" y="327233"/>
            <a:ext cx="8601777" cy="2387600"/>
          </a:xfrm>
        </p:spPr>
        <p:txBody>
          <a:bodyPr/>
          <a:lstStyle/>
          <a:p>
            <a:r>
              <a:rPr lang="ar-JO" dirty="0" smtClean="0"/>
              <a:t>الملك الحسين بن طلال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7450" y="4953759"/>
            <a:ext cx="9144000" cy="1655762"/>
          </a:xfrm>
        </p:spPr>
        <p:txBody>
          <a:bodyPr>
            <a:normAutofit/>
          </a:bodyPr>
          <a:lstStyle/>
          <a:p>
            <a:endParaRPr lang="ar-JO" dirty="0"/>
          </a:p>
          <a:p>
            <a:endParaRPr lang="ar-JO" dirty="0" smtClean="0"/>
          </a:p>
          <a:p>
            <a:endParaRPr lang="ar-JO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382" y="3143221"/>
            <a:ext cx="2737154" cy="2862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384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  <p:sndAc>
          <p:stSnd>
            <p:snd r:embed="rId2" name="drumroll.wav"/>
          </p:stSnd>
        </p:sndAc>
      </p:transition>
    </mc:Choice>
    <mc:Fallback>
      <p:transition spd="slow">
        <p:fade/>
        <p:sndAc>
          <p:stSnd>
            <p:snd r:embed="rId2" name="drumroll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Callout 1"/>
          <p:cNvSpPr/>
          <p:nvPr/>
        </p:nvSpPr>
        <p:spPr>
          <a:xfrm rot="751124">
            <a:off x="8029011" y="1138092"/>
            <a:ext cx="3391701" cy="2388711"/>
          </a:xfrm>
          <a:prstGeom prst="wedgeEllipseCallout">
            <a:avLst>
              <a:gd name="adj1" fmla="val -21460"/>
              <a:gd name="adj2" fmla="val 6351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 smtClean="0">
                <a:ln w="0"/>
                <a:solidFill>
                  <a:sysClr val="windowText" lastClr="0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لُقِّبَ جلالة الملك الحسين بن طلال بالملك( الباني)</a:t>
            </a:r>
            <a:endParaRPr lang="en-US" dirty="0">
              <a:ln w="0"/>
              <a:solidFill>
                <a:sysClr val="windowText" lastClr="00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79014" y="798897"/>
            <a:ext cx="3987393" cy="126296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9" name="Cloud 8"/>
          <p:cNvSpPr/>
          <p:nvPr/>
        </p:nvSpPr>
        <p:spPr>
          <a:xfrm rot="21305409">
            <a:off x="7010229" y="4160990"/>
            <a:ext cx="4040239" cy="245160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JO" dirty="0" smtClean="0">
                <a:ln w="0"/>
                <a:solidFill>
                  <a:sysClr val="windowText" lastClr="0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</a:t>
            </a:r>
            <a:r>
              <a:rPr lang="ar-JO" dirty="0">
                <a:ln w="0"/>
                <a:solidFill>
                  <a:sysClr val="windowText" lastClr="0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ُلِدَ جلالة الملك الحسين بن طلال في عمّان 14 تشرين الثاني1935 </a:t>
            </a:r>
            <a:endParaRPr lang="en-US" dirty="0">
              <a:ln w="0"/>
              <a:solidFill>
                <a:sysClr val="windowText" lastClr="00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0" name="Wave 9"/>
          <p:cNvSpPr/>
          <p:nvPr/>
        </p:nvSpPr>
        <p:spPr>
          <a:xfrm rot="708387">
            <a:off x="417279" y="523685"/>
            <a:ext cx="3723461" cy="2551381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>
                <a:ln w="0"/>
                <a:solidFill>
                  <a:sysClr val="windowText" lastClr="0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هو ثالث ملوك مملكتنا الأردنية الهاشمية الحبيبة</a:t>
            </a:r>
            <a:endParaRPr lang="en-US" dirty="0">
              <a:ln w="0"/>
              <a:solidFill>
                <a:sysClr val="windowText" lastClr="00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8788" y="339044"/>
            <a:ext cx="48318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2400" u="sng" dirty="0">
                <a:ln w="0"/>
                <a:solidFill>
                  <a:sysClr val="windowText" lastClr="0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لقبه ونبذه عن حياته</a:t>
            </a:r>
            <a:endParaRPr lang="en-US" sz="2400" u="sng" dirty="0">
              <a:ln w="0"/>
              <a:solidFill>
                <a:sysClr val="windowText" lastClr="00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24532" y="4647107"/>
            <a:ext cx="47816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JO" dirty="0">
                <a:ln w="0"/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 بدأ دراسته في عمّان في الكلية العلمية الإسلامية، بينما أكمل تعليمه في الخارج </a:t>
            </a:r>
            <a:r>
              <a:rPr lang="ar-JO" dirty="0" smtClean="0">
                <a:ln w="0"/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في المملكة </a:t>
            </a:r>
            <a:r>
              <a:rPr lang="ar-JO" dirty="0">
                <a:ln w="0"/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المتحدة</a:t>
            </a:r>
            <a:endParaRPr lang="en-US" dirty="0">
              <a:ln w="0"/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2054" name="Picture 6" descr="الحسين بن طلال - ويكيبيديا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2369" y="908555"/>
            <a:ext cx="3588098" cy="3522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724589" y="5879091"/>
            <a:ext cx="5654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dirty="0" smtClean="0">
                <a:ln w="0"/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ه</a:t>
            </a:r>
            <a:r>
              <a:rPr lang="ar-JO" dirty="0" smtClean="0">
                <a:ln w="0"/>
                <a:solidFill>
                  <a:sysClr val="windowText" lastClr="0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 </a:t>
            </a:r>
            <a:r>
              <a:rPr lang="ar-JO" dirty="0">
                <a:ln w="0"/>
                <a:solidFill>
                  <a:sysClr val="windowText" lastClr="0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الابن</a:t>
            </a:r>
            <a:r>
              <a:rPr lang="ar-JO" b="1" dirty="0"/>
              <a:t> </a:t>
            </a:r>
            <a:r>
              <a:rPr lang="ar-JO" dirty="0">
                <a:ln w="0"/>
                <a:solidFill>
                  <a:sysClr val="windowText" lastClr="0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البكر للأمير طلال بن عبد الله والأميرة زين الشرف بنت </a:t>
            </a:r>
            <a:r>
              <a:rPr lang="ar-JO" dirty="0">
                <a:ln w="0"/>
                <a:solidFill>
                  <a:sysClr val="windowText" lastClr="0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جميل آنذاك</a:t>
            </a:r>
            <a:endParaRPr lang="en-US" dirty="0">
              <a:ln w="0"/>
              <a:solidFill>
                <a:sysClr val="windowText" lastClr="00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40948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  <p:sndAc>
          <p:stSnd>
            <p:snd r:embed="rId3" name="type.wav"/>
          </p:stSnd>
        </p:sndAc>
      </p:transition>
    </mc:Choice>
    <mc:Fallback>
      <p:transition spd="slow">
        <p:dissolve/>
        <p:sndAc>
          <p:stSnd>
            <p:snd r:embed="rId3" name="typ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  <p:bldP spid="5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10501" y="317634"/>
            <a:ext cx="48318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2400" u="sng" dirty="0" smtClean="0">
                <a:ln w="0"/>
                <a:solidFill>
                  <a:sysClr val="windowText" lastClr="0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إنجازات الملك الحسين بن طلال</a:t>
            </a:r>
            <a:endParaRPr lang="en-US" sz="2400" u="sng" dirty="0">
              <a:ln w="0"/>
              <a:solidFill>
                <a:sysClr val="windowText" lastClr="00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01649" y="1426663"/>
            <a:ext cx="3650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JO" b="1" dirty="0"/>
              <a:t>بناء بنية تحتية اقتصادية وصناعية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41659" y="1953931"/>
            <a:ext cx="8270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JO" b="1" dirty="0"/>
              <a:t>تطورت صناعات الأردن الرئيسية، بما في ذلك الفوسفات والبوتاس والإسمنت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793640" y="2523948"/>
            <a:ext cx="5718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JO" b="1" dirty="0"/>
              <a:t>تم إنشاء شبكة من الطرق تغطي أنحاء المملكة كافة</a:t>
            </a:r>
            <a:endParaRPr lang="en-US" dirty="0"/>
          </a:p>
        </p:txBody>
      </p:sp>
      <p:sp>
        <p:nvSpPr>
          <p:cNvPr id="6" name="AutoShape 2" descr="third circle amman- 80's | Amman, Old postcards, Jordan travel"/>
          <p:cNvSpPr>
            <a:spLocks noChangeAspect="1" noChangeArrowheads="1"/>
          </p:cNvSpPr>
          <p:nvPr/>
        </p:nvSpPr>
        <p:spPr bwMode="auto">
          <a:xfrm>
            <a:off x="155574" y="-144463"/>
            <a:ext cx="2221865" cy="2221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6" name="Picture 4" descr="third circle amman- 80's | Amman, Old postcards, Jordan trav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511" y="2983831"/>
            <a:ext cx="5051513" cy="3567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2608446" y="918315"/>
            <a:ext cx="68435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JO" b="1" dirty="0" smtClean="0">
                <a:latin typeface="Arial" panose="020B0604020202020204" pitchFamily="34" charset="0"/>
              </a:rPr>
              <a:t>تشكيل </a:t>
            </a:r>
            <a:r>
              <a:rPr lang="ar-JO" b="1" dirty="0">
                <a:latin typeface="Arial" panose="020B0604020202020204" pitchFamily="34" charset="0"/>
              </a:rPr>
              <a:t>أول حكومة برلمانية منتخبة في تاريخ الأردن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61746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  <p:sndAc>
          <p:stSnd>
            <p:snd r:embed="rId2" name="click.wav"/>
          </p:stSnd>
        </p:sndAc>
      </p:transition>
    </mc:Choice>
    <mc:Fallback>
      <p:transition spd="slow">
        <p:fade/>
        <p:sndAc>
          <p:stSnd>
            <p:snd r:embed="rId2" name="click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9785" y="1010648"/>
            <a:ext cx="85953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b="1" dirty="0" smtClean="0"/>
              <a:t>في عهد الملك حسين بن طلال، أصبحت خدمات </a:t>
            </a:r>
            <a:r>
              <a:rPr lang="ar-JO" b="1" dirty="0"/>
              <a:t>المياه والمرافق الصحية والكهرباء متاحة أمام نسبة </a:t>
            </a:r>
            <a:r>
              <a:rPr lang="ar-JO" b="1" dirty="0" smtClean="0"/>
              <a:t>كبيرة لتبلغ </a:t>
            </a:r>
            <a:r>
              <a:rPr lang="ar-JO" b="1" dirty="0"/>
              <a:t>99%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610501" y="317634"/>
            <a:ext cx="48318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2400" u="sng" dirty="0" smtClean="0">
                <a:ln w="0"/>
                <a:solidFill>
                  <a:sysClr val="windowText" lastClr="0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إنجازات الملك الحسين بن طلال </a:t>
            </a:r>
            <a:endParaRPr lang="en-US" sz="2400" u="sng" dirty="0">
              <a:ln w="0"/>
              <a:solidFill>
                <a:sysClr val="windowText" lastClr="00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89785" y="2018178"/>
            <a:ext cx="85953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JO" b="1" dirty="0">
                <a:solidFill>
                  <a:srgbClr val="333333"/>
                </a:solidFill>
                <a:latin typeface="FrutigerLTArabic-45Light"/>
              </a:rPr>
              <a:t>ارتفعت نسبة المتعلمين إلى 85,5% في عام 1996، بعد أن كانت 33% </a:t>
            </a:r>
            <a:r>
              <a:rPr lang="ar-JO" b="1" dirty="0" smtClean="0">
                <a:solidFill>
                  <a:srgbClr val="333333"/>
                </a:solidFill>
                <a:latin typeface="FrutigerLTArabic-45Light"/>
              </a:rPr>
              <a:t>فقط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675823" y="2852109"/>
            <a:ext cx="72093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JO" b="1" dirty="0" smtClean="0">
                <a:solidFill>
                  <a:srgbClr val="333333"/>
                </a:solidFill>
                <a:latin typeface="FrutigerLTArabic-45Light"/>
              </a:rPr>
              <a:t> أسرع نسبة سنوية في العالم في مجال انخفاض وفيات الأطفال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936733" y="3614289"/>
            <a:ext cx="64770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2000" b="1" dirty="0" smtClean="0">
                <a:solidFill>
                  <a:srgbClr val="FF0000"/>
                </a:solidFill>
                <a:latin typeface="FrutigerLTArabic-45Light"/>
              </a:rPr>
              <a:t>من أشهر مقولاته « الإنسان أغلى </a:t>
            </a:r>
            <a:r>
              <a:rPr lang="ar-JO" sz="2000" b="1" dirty="0">
                <a:solidFill>
                  <a:srgbClr val="FF0000"/>
                </a:solidFill>
                <a:latin typeface="FrutigerLTArabic-45Light"/>
              </a:rPr>
              <a:t>ما يملك </a:t>
            </a:r>
            <a:r>
              <a:rPr lang="ar-JO" sz="2000" b="1" dirty="0" smtClean="0">
                <a:solidFill>
                  <a:srgbClr val="FF0000"/>
                </a:solidFill>
                <a:latin typeface="FrutigerLTArabic-45Light"/>
              </a:rPr>
              <a:t>الأردن»</a:t>
            </a:r>
            <a:endParaRPr lang="en-US" sz="2000" dirty="0">
              <a:solidFill>
                <a:srgbClr val="FF0000"/>
              </a:solidFill>
            </a:endParaRPr>
          </a:p>
        </p:txBody>
      </p:sp>
      <p:pic>
        <p:nvPicPr>
          <p:cNvPr id="4100" name="Picture 4" descr="Flag of Jordan - Colours, Meaning, History ??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0" y="4162579"/>
            <a:ext cx="5764074" cy="2521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King, Crown Prince receive cables on late King Hussein birthday anniversary  | Jordan News | Ammon New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5176" y="4209020"/>
            <a:ext cx="2616640" cy="2475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81106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sndAc>
          <p:stSnd>
            <p:snd r:embed="rId3" name="drumroll.wav"/>
          </p:stSnd>
        </p:sndAc>
      </p:transition>
    </mc:Choice>
    <mc:Fallback>
      <p:transition spd="slow">
        <p:sndAc>
          <p:stSnd>
            <p:snd r:embed="rId3" name="drumroll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309036"/>
            <a:ext cx="10064459" cy="1309036"/>
          </a:xfrm>
        </p:spPr>
        <p:txBody>
          <a:bodyPr/>
          <a:lstStyle/>
          <a:p>
            <a:pPr algn="ctr"/>
            <a:r>
              <a:rPr lang="ar-JO" dirty="0" smtClean="0"/>
              <a:t>وشكرا لكم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3200" b="1" dirty="0" smtClean="0"/>
              <a:t>نتالي داود نينو</a:t>
            </a:r>
          </a:p>
          <a:p>
            <a:pPr algn="ctr"/>
            <a:r>
              <a:rPr lang="en-US" sz="3200" b="1" dirty="0" smtClean="0"/>
              <a:t>5G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1988519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sndAc>
          <p:stSnd>
            <p:snd r:embed="rId2" name="applause.wav"/>
          </p:stSnd>
        </p:sndAc>
      </p:transition>
    </mc:Choice>
    <mc:Fallback>
      <p:transition spd="slow">
        <p:sndAc>
          <p:stSnd>
            <p:snd r:embed="rId2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549</TotalTime>
  <Words>141</Words>
  <Application>Microsoft Office PowerPoint</Application>
  <PresentationFormat>Widescreen</PresentationFormat>
  <Paragraphs>24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FrutigerLTArabic-45Light</vt:lpstr>
      <vt:lpstr>Tahoma</vt:lpstr>
      <vt:lpstr>Trebuchet MS</vt:lpstr>
      <vt:lpstr>Wingdings 3</vt:lpstr>
      <vt:lpstr>Facet</vt:lpstr>
      <vt:lpstr>الملك الحسين بن طلال</vt:lpstr>
      <vt:lpstr>PowerPoint Presentation</vt:lpstr>
      <vt:lpstr>PowerPoint Presentation</vt:lpstr>
      <vt:lpstr>PowerPoint Presentation</vt:lpstr>
      <vt:lpstr>وشكرا لكم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الماك حسين بن طلال</dc:title>
  <dc:creator>Natalie</dc:creator>
  <cp:lastModifiedBy>Natalie</cp:lastModifiedBy>
  <cp:revision>24</cp:revision>
  <dcterms:created xsi:type="dcterms:W3CDTF">2022-11-30T12:11:11Z</dcterms:created>
  <dcterms:modified xsi:type="dcterms:W3CDTF">2022-11-30T21:28:14Z</dcterms:modified>
</cp:coreProperties>
</file>