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D6F2-2877-480D-832C-4938F36462D5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AF10-CFB7-4A4D-B3DC-3A362A9A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904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D6F2-2877-480D-832C-4938F36462D5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AF10-CFB7-4A4D-B3DC-3A362A9A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19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D6F2-2877-480D-832C-4938F36462D5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AF10-CFB7-4A4D-B3DC-3A362A9A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291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D6F2-2877-480D-832C-4938F36462D5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AF10-CFB7-4A4D-B3DC-3A362A9A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814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D6F2-2877-480D-832C-4938F36462D5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AF10-CFB7-4A4D-B3DC-3A362A9A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294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D6F2-2877-480D-832C-4938F36462D5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AF10-CFB7-4A4D-B3DC-3A362A9A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922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D6F2-2877-480D-832C-4938F36462D5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AF10-CFB7-4A4D-B3DC-3A362A9A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90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D6F2-2877-480D-832C-4938F36462D5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AF10-CFB7-4A4D-B3DC-3A362A9A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336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D6F2-2877-480D-832C-4938F36462D5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AF10-CFB7-4A4D-B3DC-3A362A9A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119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D6F2-2877-480D-832C-4938F36462D5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AF10-CFB7-4A4D-B3DC-3A362A9A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264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1D6F2-2877-480D-832C-4938F36462D5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AF10-CFB7-4A4D-B3DC-3A362A9A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100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1D6F2-2877-480D-832C-4938F36462D5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5AF10-CFB7-4A4D-B3DC-3A362A9A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0014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King Hussein Of Jordan by Bettmann">
            <a:extLst>
              <a:ext uri="{FF2B5EF4-FFF2-40B4-BE49-F238E27FC236}">
                <a16:creationId xmlns:a16="http://schemas.microsoft.com/office/drawing/2014/main" id="{B62AA4BB-4C76-4316-BE4C-04A4FB8F8C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967" y="-1"/>
            <a:ext cx="8968033" cy="6862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9E52ABF-A406-46CF-85BC-15EEF97C5E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30957" y="5487399"/>
            <a:ext cx="3509913" cy="1655762"/>
          </a:xfrm>
        </p:spPr>
        <p:txBody>
          <a:bodyPr/>
          <a:lstStyle/>
          <a:p>
            <a:r>
              <a:rPr lang="ar-JO" dirty="0"/>
              <a:t>راكان صوالحه</a:t>
            </a:r>
          </a:p>
          <a:p>
            <a:r>
              <a:rPr lang="ar-JO" dirty="0"/>
              <a:t>الصف الخامس "ز"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8018C4-6E77-4AE2-A123-9B71C4B3B2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002384" y="75987"/>
            <a:ext cx="9144000" cy="2387600"/>
          </a:xfrm>
        </p:spPr>
        <p:txBody>
          <a:bodyPr/>
          <a:lstStyle/>
          <a:p>
            <a:r>
              <a:rPr lang="ar-JO" dirty="0"/>
              <a:t>الملك الحسين بن طلال</a:t>
            </a:r>
            <a:br>
              <a:rPr lang="ar-JO" dirty="0"/>
            </a:br>
            <a:r>
              <a:rPr lang="ar-JO" sz="4400" dirty="0"/>
              <a:t>طيب الله ثراه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350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D36EE7A-40AB-4E4D-BF29-7F729DB6ECB9}"/>
              </a:ext>
            </a:extLst>
          </p:cNvPr>
          <p:cNvSpPr/>
          <p:nvPr/>
        </p:nvSpPr>
        <p:spPr>
          <a:xfrm>
            <a:off x="4925038" y="1762463"/>
            <a:ext cx="683232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JO" sz="3200" dirty="0">
                <a:latin typeface="Arial" panose="020B0604020202020204" pitchFamily="34" charset="0"/>
              </a:rPr>
              <a:t>وُلد الملك الحسين في العاصمة الأردنية عمَان </a:t>
            </a:r>
          </a:p>
          <a:p>
            <a:pPr algn="r" rtl="1"/>
            <a:r>
              <a:rPr lang="ar-JO" sz="3200" dirty="0">
                <a:latin typeface="Arial" panose="020B0604020202020204" pitchFamily="34" charset="0"/>
              </a:rPr>
              <a:t>في الرابع عشر من شهر تشرين الثاني لعام 1935 </a:t>
            </a:r>
            <a:endParaRPr lang="en-US" sz="3200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D28017FF-7763-4DAB-8546-7CFA60FFF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4719" y="3770671"/>
            <a:ext cx="7032958" cy="14516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altLang="en-US" sz="3200" dirty="0">
                <a:latin typeface="Arial" panose="020B0604020202020204" pitchFamily="34" charset="0"/>
              </a:rPr>
              <a:t>كان اعتلاء الملك حسين العرش رسميًا في</a:t>
            </a:r>
            <a:r>
              <a:rPr lang="ar-JO" altLang="en-US" sz="3200" dirty="0">
                <a:latin typeface="Arial" panose="020B0604020202020204" pitchFamily="34" charset="0"/>
              </a:rPr>
              <a:t> عام 1953</a:t>
            </a:r>
          </a:p>
          <a:p>
            <a:pPr lvl="0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altLang="en-US" sz="3200" dirty="0">
                <a:latin typeface="Arial" panose="020B0604020202020204" pitchFamily="34" charset="0"/>
              </a:rPr>
              <a:t>عندما كان يبلغ من العمر 18 عامًا</a:t>
            </a:r>
            <a:r>
              <a:rPr lang="ar-JO" altLang="en-US" sz="3200" dirty="0">
                <a:latin typeface="Arial" panose="020B0604020202020204" pitchFamily="34" charset="0"/>
              </a:rPr>
              <a:t> وهو ثالث ملوك المملكة الأردنية الهاشمية. </a:t>
            </a:r>
            <a:endParaRPr lang="en-US" altLang="en-US" sz="3200" u="sng" dirty="0">
              <a:latin typeface="Arial" panose="020B0604020202020204" pitchFamily="34" charset="0"/>
            </a:endParaRPr>
          </a:p>
        </p:txBody>
      </p:sp>
      <p:pic>
        <p:nvPicPr>
          <p:cNvPr id="2051" name="Picture 3" descr="الأزياء الملكية - التراث الملكي الأردني">
            <a:extLst>
              <a:ext uri="{FF2B5EF4-FFF2-40B4-BE49-F238E27FC236}">
                <a16:creationId xmlns:a16="http://schemas.microsoft.com/office/drawing/2014/main" id="{4D9A2016-529D-4DA3-AFFD-7B6891641A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307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B694488-A57C-4005-A04B-04FEF9EF39A0}"/>
              </a:ext>
            </a:extLst>
          </p:cNvPr>
          <p:cNvSpPr/>
          <p:nvPr/>
        </p:nvSpPr>
        <p:spPr>
          <a:xfrm>
            <a:off x="3716594" y="18514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JO" sz="3600" b="1" dirty="0">
                <a:latin typeface="DroidArabicKufi-Regular"/>
              </a:rPr>
              <a:t>عن الملك الحسين بن طلال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520751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1A4CED2-DB38-4CE3-991A-54E6C6D82B7D}"/>
              </a:ext>
            </a:extLst>
          </p:cNvPr>
          <p:cNvSpPr/>
          <p:nvPr/>
        </p:nvSpPr>
        <p:spPr>
          <a:xfrm>
            <a:off x="3224980" y="1823826"/>
            <a:ext cx="8603225" cy="3910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ar-JO" sz="2400" dirty="0">
                <a:latin typeface="DroidArabicKufi-Regular"/>
              </a:rPr>
              <a:t>زيادة جودة الخدمات المُقدمة للمواطنين، وتضم هذه الخدمات الرعاية الصحية والخدمات الأساسية كالمياه والكهرباء وغيرها.</a:t>
            </a:r>
          </a:p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ar-JO" sz="2400" dirty="0">
                <a:latin typeface="DroidArabicKufi-Regular"/>
              </a:rPr>
              <a:t>التأكيد على التقدم الأكاديمي وتعزيز التعليم.</a:t>
            </a:r>
          </a:p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ar-JO" sz="2400" dirty="0">
                <a:latin typeface="DroidArabicKufi-Regular"/>
              </a:rPr>
              <a:t>تحسين جودة القطاع الصحي والرعاية الصحية المقدمة للمواطنين.</a:t>
            </a:r>
          </a:p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ar-JO" sz="2400" dirty="0">
                <a:latin typeface="DroidArabicKufi-Regular"/>
              </a:rPr>
              <a:t>تعريب قيادة الجيش عام 1956م</a:t>
            </a:r>
          </a:p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ar-JO" sz="2400" dirty="0">
                <a:latin typeface="DroidArabicKufi-Regular"/>
              </a:rPr>
              <a:t>دعم القضية الفلسطينية والتأكيد على وحدة المصير بين الشعب الأردني والشعب الفلسطيني وتقديم الرعاية لهم.</a:t>
            </a:r>
            <a:endParaRPr lang="en-US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7CAA3E-3508-4EEB-B644-045EC1CDCAEF}"/>
              </a:ext>
            </a:extLst>
          </p:cNvPr>
          <p:cNvSpPr/>
          <p:nvPr/>
        </p:nvSpPr>
        <p:spPr>
          <a:xfrm>
            <a:off x="2841523" y="37794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JO" sz="3600" b="1" dirty="0">
                <a:latin typeface="DroidArabicKufi-Regular"/>
              </a:rPr>
              <a:t>إنجازات الملك الحسين بن طلال</a:t>
            </a:r>
            <a:endParaRPr lang="en-US" sz="3600" b="1" dirty="0">
              <a:latin typeface="DroidArabicKufi-Regular"/>
            </a:endParaRPr>
          </a:p>
        </p:txBody>
      </p:sp>
      <p:pic>
        <p:nvPicPr>
          <p:cNvPr id="4098" name="Picture 2" descr="الحسين بن طلال | 💖الملك الحسين بن طلال ملك المملكة الاردنية الهاشمية">
            <a:extLst>
              <a:ext uri="{FF2B5EF4-FFF2-40B4-BE49-F238E27FC236}">
                <a16:creationId xmlns:a16="http://schemas.microsoft.com/office/drawing/2014/main" id="{54D72058-F58B-4E67-A02A-34075A6046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17" y="124162"/>
            <a:ext cx="2533650" cy="1800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صور نادرة لملك الأردن حسين بن طلال من حياته - رائج">
            <a:extLst>
              <a:ext uri="{FF2B5EF4-FFF2-40B4-BE49-F238E27FC236}">
                <a16:creationId xmlns:a16="http://schemas.microsoft.com/office/drawing/2014/main" id="{CDCB87E7-2712-4D09-BFF6-6A111E977C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943" y="2178169"/>
            <a:ext cx="2066925" cy="22193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الملك حسين بن طلال">
            <a:extLst>
              <a:ext uri="{FF2B5EF4-FFF2-40B4-BE49-F238E27FC236}">
                <a16:creationId xmlns:a16="http://schemas.microsoft.com/office/drawing/2014/main" id="{2D5F68CA-D397-4EEB-8510-1F45F77764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5" y="4391025"/>
            <a:ext cx="1847850" cy="24669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3193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CEE5F42-89E4-4621-B3A4-550C6DD66DA6}"/>
              </a:ext>
            </a:extLst>
          </p:cNvPr>
          <p:cNvSpPr/>
          <p:nvPr/>
        </p:nvSpPr>
        <p:spPr>
          <a:xfrm>
            <a:off x="2841523" y="377944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JO" sz="3600" b="1" dirty="0">
                <a:latin typeface="DroidArabicKufi-Regular"/>
              </a:rPr>
              <a:t>أقوال ما زالت في القلب</a:t>
            </a:r>
          </a:p>
          <a:p>
            <a:pPr algn="ctr"/>
            <a:r>
              <a:rPr lang="ar-JO" sz="2400" b="1" dirty="0">
                <a:latin typeface="DroidArabicKufi-Regular"/>
              </a:rPr>
              <a:t> الملك الحسين بن طلال</a:t>
            </a:r>
            <a:endParaRPr lang="en-US" sz="2400" b="1" dirty="0">
              <a:latin typeface="DroidArabicKufi-Regular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4F78AAE7-3D26-45B4-818C-1F291E5B7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65674" y="2129861"/>
            <a:ext cx="8189991" cy="51296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JO" altLang="en-US" sz="3500" dirty="0">
                <a:latin typeface="Arial" panose="020B0604020202020204" pitchFamily="34" charset="0"/>
              </a:rPr>
              <a:t>الإنسان أغلى ما نملك!</a:t>
            </a:r>
            <a:endParaRPr lang="en-US" altLang="en-US" sz="3500" u="sng" dirty="0">
              <a:latin typeface="Arial" panose="020B0604020202020204" pitchFamily="34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F9A0FA7-64F8-4061-BA5B-7919E90A0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1341" y="5764788"/>
            <a:ext cx="9582839" cy="51296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JO" altLang="en-US" sz="3500" dirty="0">
                <a:latin typeface="Arial" panose="020B0604020202020204" pitchFamily="34" charset="0"/>
              </a:rPr>
              <a:t>الحقيقة هي أن الأردن هي فلسطين وفلسطين هي الأردن!</a:t>
            </a:r>
            <a:endParaRPr lang="en-US" altLang="en-US" sz="3500" u="sng" dirty="0">
              <a:latin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EDBF753-136E-4787-8758-2A8701F377B8}"/>
              </a:ext>
            </a:extLst>
          </p:cNvPr>
          <p:cNvSpPr/>
          <p:nvPr/>
        </p:nvSpPr>
        <p:spPr>
          <a:xfrm>
            <a:off x="1812180" y="3120786"/>
            <a:ext cx="5341066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3500" dirty="0">
                <a:latin typeface="Arial" panose="020B0604020202020204" pitchFamily="34" charset="0"/>
              </a:rPr>
              <a:t>فلنبي هذا البلد ولنخدم هذه الأمة</a:t>
            </a:r>
            <a:endParaRPr lang="en-US" sz="3500" dirty="0"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CE2E6C-F539-43CC-8842-F805D71483FF}"/>
              </a:ext>
            </a:extLst>
          </p:cNvPr>
          <p:cNvSpPr/>
          <p:nvPr/>
        </p:nvSpPr>
        <p:spPr>
          <a:xfrm>
            <a:off x="1337187" y="4450606"/>
            <a:ext cx="7098889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3500" dirty="0">
                <a:latin typeface="DroidArabicKufi-Regular"/>
              </a:rPr>
              <a:t>نحـن </a:t>
            </a:r>
            <a:r>
              <a:rPr lang="ar-JO" sz="3500" dirty="0" err="1">
                <a:latin typeface="DroidArabicKufi-Regular"/>
              </a:rPr>
              <a:t>اﻷردنيين</a:t>
            </a:r>
            <a:r>
              <a:rPr lang="ar-JO" sz="3500" dirty="0">
                <a:latin typeface="DroidArabicKufi-Regular"/>
              </a:rPr>
              <a:t> نبني ﻻ نهـدم نجمـع ﻻ نتفـرق</a:t>
            </a:r>
            <a:endParaRPr lang="en-US" sz="3500" dirty="0"/>
          </a:p>
        </p:txBody>
      </p:sp>
      <p:pic>
        <p:nvPicPr>
          <p:cNvPr id="3082" name="Picture 10" descr="في ذكرى ميلاد الراحل&quot;الملك حسين بن طلال&quot; الأردنيون يستذكرون انجازاته |  البوابة">
            <a:extLst>
              <a:ext uri="{FF2B5EF4-FFF2-40B4-BE49-F238E27FC236}">
                <a16:creationId xmlns:a16="http://schemas.microsoft.com/office/drawing/2014/main" id="{CCD3F847-9F21-43DC-AC70-C98DB97B1F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284" y="149866"/>
            <a:ext cx="4119716" cy="357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2260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شاهد التلفاز صعب الإرضاء حجر الكلس اذاعه عن ذكرى ميلاد الملك حسين -  hslsecurity.com">
            <a:extLst>
              <a:ext uri="{FF2B5EF4-FFF2-40B4-BE49-F238E27FC236}">
                <a16:creationId xmlns:a16="http://schemas.microsoft.com/office/drawing/2014/main" id="{3C9FA167-22C6-4E9A-960F-DBFEBC16FB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9411" y="0"/>
            <a:ext cx="513688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89DC2F0-DB02-487A-91DF-3069BBB68DDD}"/>
              </a:ext>
            </a:extLst>
          </p:cNvPr>
          <p:cNvSpPr txBox="1">
            <a:spLocks/>
          </p:cNvSpPr>
          <p:nvPr/>
        </p:nvSpPr>
        <p:spPr>
          <a:xfrm>
            <a:off x="1099794" y="3054857"/>
            <a:ext cx="3902796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JO" dirty="0"/>
              <a:t>شكراَ جزيلاً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675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756</TotalTime>
  <Words>160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DroidArabicKufi-Regular</vt:lpstr>
      <vt:lpstr>Times New Roman</vt:lpstr>
      <vt:lpstr>Office Theme</vt:lpstr>
      <vt:lpstr>الملك الحسين بن طلال طيب الله ثراه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الملك الحسين بن طلال طيب الله ثراه</dc:title>
  <dc:creator>Mariana Nasr</dc:creator>
  <cp:lastModifiedBy>Mariana Nasr</cp:lastModifiedBy>
  <cp:revision>6</cp:revision>
  <dcterms:created xsi:type="dcterms:W3CDTF">2022-11-30T08:36:10Z</dcterms:created>
  <dcterms:modified xsi:type="dcterms:W3CDTF">2022-11-30T21:12:19Z</dcterms:modified>
</cp:coreProperties>
</file>