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5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5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3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2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0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2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9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2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ECC06-1AF9-4640-8846-3590A7CF4BF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E836-D79F-4EB2-92E7-A0BE862DE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0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Diary Of A Wimpy Kid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Mahmoud </a:t>
            </a:r>
            <a:r>
              <a:rPr lang="en-US" dirty="0" err="1" smtClean="0"/>
              <a:t>Abdulraheem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8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905000"/>
            <a:ext cx="533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Kinney didn't start keeping a diary of his own until his mid-20's, which contained some text and cartoon illustrations. </a:t>
            </a:r>
            <a:r>
              <a:rPr lang="en-US" sz="2800" b="1" dirty="0"/>
              <a:t>His real life journal actually inspired Diary of a Wimpy Kid</a:t>
            </a:r>
            <a:r>
              <a:rPr lang="en-US" sz="2800" dirty="0"/>
              <a:t>. Kinney was scared to see the animated version of Diary of a Wimpy Kid at first. The cheese was a real thing in Jeff Kinney's life.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4572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Facts About Diary Of A Wimpy Kid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76219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057400"/>
            <a:ext cx="5791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 2006, </a:t>
            </a:r>
            <a:r>
              <a:rPr lang="en-US" sz="3200" b="1" dirty="0"/>
              <a:t>Jeff signed a multi-book deal with publisher Harry N.</a:t>
            </a:r>
            <a:r>
              <a:rPr lang="en-US" sz="3200" dirty="0"/>
              <a:t> </a:t>
            </a:r>
            <a:r>
              <a:rPr lang="en-US" sz="3200" b="1" dirty="0"/>
              <a:t>Abrams, Inc. to turn Diary of a Wimpy Kid into a print series</a:t>
            </a:r>
            <a:r>
              <a:rPr lang="en-US" sz="3200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did Diary Of A Wimpy Kid Start?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928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828800"/>
            <a:ext cx="5943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As a young reader, Kinney was inspired by </a:t>
            </a:r>
            <a:r>
              <a:rPr lang="en-US" sz="3200" b="1" dirty="0"/>
              <a:t>the books of Judy </a:t>
            </a:r>
            <a:r>
              <a:rPr lang="en-US" sz="3200" b="1" dirty="0" err="1"/>
              <a:t>Blume</a:t>
            </a:r>
            <a:r>
              <a:rPr lang="en-US" sz="3200" b="1" dirty="0"/>
              <a:t>, Beverly Cleary, and J.R.R. Tolkien</a:t>
            </a:r>
            <a:r>
              <a:rPr lang="en-US" sz="3200" dirty="0"/>
              <a:t>. While a student at the University of Maryland, Kinney decided he wanted to become a cartoonist.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48635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Inspired Diary Of A Wimpy Kid?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018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Did Jeff Kinney Make Diary Of A Wimpy Kid?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540686"/>
            <a:ext cx="6019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It was there that Jeff ran a comic strip called “</a:t>
            </a:r>
            <a:r>
              <a:rPr lang="en-US" sz="3200" dirty="0" err="1"/>
              <a:t>Igdoof</a:t>
            </a:r>
            <a:r>
              <a:rPr lang="en-US" sz="3200" dirty="0"/>
              <a:t>” in the campus newspaper. He knew he wanted to be a cartoonist. However, Jeff was not successful getting his comic strip syndicated after college, and in 1998 he started writing down ideas for Diary of a Wimpy Kid, which </a:t>
            </a:r>
            <a:r>
              <a:rPr lang="en-US" sz="3200" b="1" dirty="0"/>
              <a:t>he hoped to turn into a book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4500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133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Diary Of A Wimpy Kid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Diary Of A Wimpy Kid</dc:title>
  <dc:creator>user</dc:creator>
  <cp:lastModifiedBy>user</cp:lastModifiedBy>
  <cp:revision>2</cp:revision>
  <dcterms:created xsi:type="dcterms:W3CDTF">2022-12-01T18:57:19Z</dcterms:created>
  <dcterms:modified xsi:type="dcterms:W3CDTF">2022-12-01T19:16:15Z</dcterms:modified>
</cp:coreProperties>
</file>