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D551C-2D39-4AB3-B556-4EFA800637CB}" v="215" dt="2022-12-01T17:32:58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9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5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09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21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4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355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5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9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4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0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9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75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8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5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9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F543A8A-62C4-52FE-5128-8A21B58775A4}"/>
              </a:ext>
            </a:extLst>
          </p:cNvPr>
          <p:cNvSpPr txBox="1">
            <a:spLocks/>
          </p:cNvSpPr>
          <p:nvPr/>
        </p:nvSpPr>
        <p:spPr>
          <a:xfrm>
            <a:off x="2737166" y="2777529"/>
            <a:ext cx="627009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err="1"/>
              <a:t>الملك</a:t>
            </a:r>
            <a:r>
              <a:rPr lang="en-US" sz="6000" b="1" dirty="0"/>
              <a:t> </a:t>
            </a:r>
            <a:r>
              <a:rPr lang="en-US" sz="6000" b="1" dirty="0" err="1"/>
              <a:t>عبد</a:t>
            </a:r>
            <a:r>
              <a:rPr lang="en-US" sz="6000" b="1" dirty="0"/>
              <a:t> </a:t>
            </a:r>
            <a:r>
              <a:rPr lang="en-US" sz="6000" b="1" dirty="0" err="1"/>
              <a:t>الله</a:t>
            </a:r>
            <a:r>
              <a:rPr lang="en-US" sz="6000" b="1" dirty="0"/>
              <a:t> </a:t>
            </a:r>
            <a:r>
              <a:rPr lang="en-US" sz="6000" b="1" dirty="0" err="1"/>
              <a:t>الأول</a:t>
            </a:r>
            <a:endParaRPr lang="en-US" sz="6000" dirty="0" err="1"/>
          </a:p>
        </p:txBody>
      </p:sp>
    </p:spTree>
    <p:extLst>
      <p:ext uri="{BB962C8B-B14F-4D97-AF65-F5344CB8AC3E}">
        <p14:creationId xmlns:p14="http://schemas.microsoft.com/office/powerpoint/2010/main" val="23583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3958DE-3089-4707-A79D-8ADBDE597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81077B-766D-44B3-909D-A26D42DA9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CC93258-4B7E-4DC5-AE91-AFAAD833A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610CE6-9E44-431C-9AFA-E552B5D5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B4315B7-9CDC-4449-9705-67DAFE6F7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2D66995-395F-42A2-AB99-8B0E853BA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88CAE-F2FF-B36F-57B0-093B0A762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64279" y="3657597"/>
            <a:ext cx="6528018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يعتبر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الملك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عبدالله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الأول</a:t>
            </a:r>
            <a:r>
              <a:rPr lang="en-US" sz="2800" b="1" dirty="0">
                <a:solidFill>
                  <a:schemeClr val="tx1"/>
                </a:solidFill>
              </a:rPr>
              <a:t> </a:t>
            </a:r>
            <a:r>
              <a:rPr lang="en-US" sz="2800" b="1" dirty="0" err="1">
                <a:solidFill>
                  <a:schemeClr val="tx1"/>
                </a:solidFill>
              </a:rPr>
              <a:t>أول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حاكم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للمملكة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الأردنية</a:t>
            </a:r>
            <a:r>
              <a:rPr lang="en-US" sz="2800" b="1" dirty="0">
                <a:solidFill>
                  <a:schemeClr val="tx1"/>
                </a:solidFill>
              </a:rPr>
              <a:t> .</a:t>
            </a:r>
            <a:r>
              <a:rPr lang="en-US" sz="2800" b="1" dirty="0" err="1">
                <a:solidFill>
                  <a:schemeClr val="tx1"/>
                </a:solidFill>
              </a:rPr>
              <a:t>الهاشمية</a:t>
            </a:r>
            <a:endParaRPr lang="en-US" sz="2800" dirty="0" err="1">
              <a:solidFill>
                <a:schemeClr val="tx1"/>
              </a:solidFill>
            </a:endParaRPr>
          </a:p>
        </p:txBody>
      </p:sp>
      <p:pic>
        <p:nvPicPr>
          <p:cNvPr id="5" name="Picture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1D8C6462-4287-2C7D-F522-C73AC9A41D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9324" r="9326" b="2"/>
          <a:stretch/>
        </p:blipFill>
        <p:spPr>
          <a:xfrm>
            <a:off x="1081874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4AED10-D735-4820-BE3F-7B5DE8BBC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2168" y="352213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52E9B831-1556-BC6B-F9D2-38A1B1CCC855}"/>
              </a:ext>
            </a:extLst>
          </p:cNvPr>
          <p:cNvSpPr txBox="1">
            <a:spLocks/>
          </p:cNvSpPr>
          <p:nvPr/>
        </p:nvSpPr>
        <p:spPr>
          <a:xfrm>
            <a:off x="4563878" y="2349557"/>
            <a:ext cx="627009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err="1"/>
              <a:t>الملك</a:t>
            </a:r>
            <a:r>
              <a:rPr lang="en-US" sz="4400" b="1" dirty="0"/>
              <a:t> </a:t>
            </a:r>
            <a:r>
              <a:rPr lang="en-US" sz="4400" b="1" dirty="0" err="1"/>
              <a:t>عبد</a:t>
            </a:r>
            <a:r>
              <a:rPr lang="en-US" sz="4400" b="1" dirty="0"/>
              <a:t> </a:t>
            </a:r>
            <a:r>
              <a:rPr lang="en-US" sz="4400" b="1" dirty="0" err="1"/>
              <a:t>الله</a:t>
            </a:r>
            <a:r>
              <a:rPr lang="en-US" sz="4400" b="1" dirty="0"/>
              <a:t> </a:t>
            </a:r>
            <a:r>
              <a:rPr lang="en-US" sz="4400" b="1" dirty="0" err="1"/>
              <a:t>الأول</a:t>
            </a:r>
            <a:endParaRPr lang="en-US" sz="4400" dirty="0" err="1"/>
          </a:p>
        </p:txBody>
      </p:sp>
    </p:spTree>
    <p:extLst>
      <p:ext uri="{BB962C8B-B14F-4D97-AF65-F5344CB8AC3E}">
        <p14:creationId xmlns:p14="http://schemas.microsoft.com/office/powerpoint/2010/main" val="277757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C54AE78B-CF09-324B-BCDC-74A477D406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9955" r="9953" b="-2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0EE04-D5F6-4506-E1DD-0AADD26F3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dirty="0" err="1"/>
              <a:t>أصدر</a:t>
            </a:r>
            <a:r>
              <a:rPr lang="en-US" sz="2400" dirty="0"/>
              <a:t> </a:t>
            </a:r>
            <a:r>
              <a:rPr lang="en-US" sz="2400" dirty="0" err="1"/>
              <a:t>الدستور</a:t>
            </a:r>
            <a:r>
              <a:rPr lang="en-US" sz="2400" dirty="0"/>
              <a:t> </a:t>
            </a:r>
            <a:r>
              <a:rPr lang="en-US" sz="2400" dirty="0" err="1"/>
              <a:t>الأردنى</a:t>
            </a:r>
            <a:r>
              <a:rPr lang="en-US" sz="2400" dirty="0"/>
              <a:t> </a:t>
            </a:r>
            <a:r>
              <a:rPr lang="en-US" sz="2400" dirty="0" err="1"/>
              <a:t>عام</a:t>
            </a:r>
            <a:r>
              <a:rPr lang="en-US" sz="2400" dirty="0"/>
              <a:t> 1928، </a:t>
            </a:r>
            <a:r>
              <a:rPr lang="en-US" sz="2400" dirty="0" err="1"/>
              <a:t>وعقد</a:t>
            </a:r>
            <a:r>
              <a:rPr lang="en-US" sz="2400" dirty="0"/>
              <a:t> </a:t>
            </a:r>
            <a:r>
              <a:rPr lang="en-US" sz="2400" dirty="0" err="1"/>
              <a:t>أول</a:t>
            </a:r>
            <a:r>
              <a:rPr lang="en-US" sz="2400" dirty="0"/>
              <a:t> </a:t>
            </a:r>
            <a:r>
              <a:rPr lang="en-US" sz="2400" dirty="0" err="1"/>
              <a:t>انتخابات</a:t>
            </a:r>
            <a:r>
              <a:rPr lang="en-US" sz="2400" dirty="0"/>
              <a:t> </a:t>
            </a:r>
            <a:r>
              <a:rPr lang="en-US" sz="2400" dirty="0" err="1"/>
              <a:t>برلمانية</a:t>
            </a:r>
            <a:r>
              <a:rPr lang="en-US" sz="2400" dirty="0"/>
              <a:t> </a:t>
            </a:r>
            <a:r>
              <a:rPr lang="en-US" sz="2400" dirty="0" err="1"/>
              <a:t>فى</a:t>
            </a:r>
            <a:r>
              <a:rPr lang="en-US" sz="2400" dirty="0"/>
              <a:t> 1929، </a:t>
            </a:r>
            <a:r>
              <a:rPr lang="en-US" sz="2400" dirty="0" err="1"/>
              <a:t>والتى</a:t>
            </a:r>
            <a:r>
              <a:rPr lang="en-US" sz="2400" dirty="0"/>
              <a:t> </a:t>
            </a:r>
            <a:r>
              <a:rPr lang="en-US" sz="2400" dirty="0" err="1"/>
              <a:t>مكنت</a:t>
            </a:r>
            <a:r>
              <a:rPr lang="en-US" sz="2400" dirty="0"/>
              <a:t> </a:t>
            </a:r>
            <a:r>
              <a:rPr lang="en-US" sz="2400" dirty="0" err="1"/>
              <a:t>الأردن</a:t>
            </a:r>
            <a:r>
              <a:rPr lang="en-US" sz="2400" dirty="0"/>
              <a:t> </a:t>
            </a:r>
            <a:r>
              <a:rPr lang="en-US" sz="2400" dirty="0" err="1"/>
              <a:t>من</a:t>
            </a:r>
            <a:r>
              <a:rPr lang="en-US" sz="2400" dirty="0"/>
              <a:t> </a:t>
            </a:r>
            <a:r>
              <a:rPr lang="en-US" sz="2400" dirty="0" err="1"/>
              <a:t>الحصول</a:t>
            </a:r>
            <a:r>
              <a:rPr lang="en-US" sz="2400" dirty="0"/>
              <a:t> </a:t>
            </a:r>
            <a:r>
              <a:rPr lang="en-US" sz="2400" dirty="0" err="1"/>
              <a:t>على</a:t>
            </a:r>
            <a:r>
              <a:rPr lang="en-US" sz="2400" dirty="0"/>
              <a:t> </a:t>
            </a:r>
            <a:r>
              <a:rPr lang="en-US" sz="2400" dirty="0" err="1"/>
              <a:t>استقلالها</a:t>
            </a:r>
            <a:r>
              <a:rPr lang="en-US" sz="2400" dirty="0"/>
              <a:t> </a:t>
            </a:r>
            <a:r>
              <a:rPr lang="en-US" sz="2400" dirty="0" err="1"/>
              <a:t>فى</a:t>
            </a:r>
            <a:r>
              <a:rPr lang="en-US" sz="2400" dirty="0"/>
              <a:t> 25 </a:t>
            </a:r>
            <a:r>
              <a:rPr lang="en-US" sz="2400" dirty="0" err="1"/>
              <a:t>مايو</a:t>
            </a:r>
            <a:r>
              <a:rPr lang="en-US" sz="2400" dirty="0"/>
              <a:t> 1946 </a:t>
            </a:r>
            <a:r>
              <a:rPr lang="en-US" sz="2400" dirty="0" err="1"/>
              <a:t>وقام</a:t>
            </a:r>
            <a:r>
              <a:rPr lang="en-US" sz="2400" dirty="0"/>
              <a:t> </a:t>
            </a:r>
            <a:r>
              <a:rPr lang="en-US" sz="2400" dirty="0" err="1"/>
              <a:t>بتحويل</a:t>
            </a:r>
            <a:r>
              <a:rPr lang="en-US" sz="2400" dirty="0"/>
              <a:t> </a:t>
            </a:r>
            <a:r>
              <a:rPr lang="en-US" sz="2400" dirty="0" err="1"/>
              <a:t>إمارته</a:t>
            </a:r>
            <a:r>
              <a:rPr lang="en-US" sz="2400" dirty="0"/>
              <a:t> </a:t>
            </a:r>
            <a:r>
              <a:rPr lang="en-US" sz="2400" dirty="0" err="1"/>
              <a:t>إلى</a:t>
            </a:r>
            <a:r>
              <a:rPr lang="en-US" sz="2400" dirty="0"/>
              <a:t> </a:t>
            </a:r>
            <a:r>
              <a:rPr lang="en-US" sz="2400" dirty="0" err="1"/>
              <a:t>مملكة</a:t>
            </a:r>
            <a:r>
              <a:rPr lang="en-US" sz="2400" dirty="0"/>
              <a:t> </a:t>
            </a:r>
            <a:r>
              <a:rPr lang="en-US" sz="2400" dirty="0" err="1"/>
              <a:t>تحت</a:t>
            </a:r>
            <a:r>
              <a:rPr lang="en-US" sz="2400" dirty="0"/>
              <a:t> </a:t>
            </a:r>
            <a:r>
              <a:rPr lang="en-US" sz="2400" dirty="0" err="1"/>
              <a:t>اسم</a:t>
            </a:r>
            <a:r>
              <a:rPr lang="en-US" sz="2400" dirty="0"/>
              <a:t> </a:t>
            </a:r>
            <a:r>
              <a:rPr lang="en-US" sz="2400" dirty="0" err="1"/>
              <a:t>المملكة</a:t>
            </a:r>
            <a:r>
              <a:rPr lang="en-US" sz="2400" dirty="0"/>
              <a:t> </a:t>
            </a:r>
            <a:r>
              <a:rPr lang="en-US" sz="2400" dirty="0" err="1"/>
              <a:t>الأردنية</a:t>
            </a:r>
            <a:r>
              <a:rPr lang="en-US" sz="2400" dirty="0"/>
              <a:t> </a:t>
            </a:r>
            <a:r>
              <a:rPr lang="en-US" sz="2400" dirty="0" err="1"/>
              <a:t>الهاشمي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4B8725-DC79-AF0D-8686-75E54E8439C2}"/>
              </a:ext>
            </a:extLst>
          </p:cNvPr>
          <p:cNvSpPr txBox="1">
            <a:spLocks/>
          </p:cNvSpPr>
          <p:nvPr/>
        </p:nvSpPr>
        <p:spPr>
          <a:xfrm>
            <a:off x="4626508" y="982132"/>
            <a:ext cx="627009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err="1"/>
              <a:t>الملك</a:t>
            </a:r>
            <a:r>
              <a:rPr lang="en-US" sz="4400" b="1" dirty="0"/>
              <a:t> </a:t>
            </a:r>
            <a:r>
              <a:rPr lang="en-US" sz="4400" b="1" dirty="0" err="1"/>
              <a:t>عبد</a:t>
            </a:r>
            <a:r>
              <a:rPr lang="en-US" sz="4400" b="1" dirty="0"/>
              <a:t> </a:t>
            </a:r>
            <a:r>
              <a:rPr lang="en-US" sz="4400" b="1" dirty="0" err="1"/>
              <a:t>الله</a:t>
            </a:r>
            <a:r>
              <a:rPr lang="en-US" sz="4400" b="1" dirty="0"/>
              <a:t> </a:t>
            </a:r>
            <a:r>
              <a:rPr lang="en-US" sz="4400" b="1" dirty="0" err="1"/>
              <a:t>الأول</a:t>
            </a:r>
            <a:endParaRPr lang="en-US" sz="4400" dirty="0" err="1"/>
          </a:p>
        </p:txBody>
      </p:sp>
    </p:spTree>
    <p:extLst>
      <p:ext uri="{BB962C8B-B14F-4D97-AF65-F5344CB8AC3E}">
        <p14:creationId xmlns:p14="http://schemas.microsoft.com/office/powerpoint/2010/main" val="195014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FBE4CF-F326-54A8-ED6D-5350A98A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/>
              <a:t>الملك</a:t>
            </a:r>
            <a:r>
              <a:rPr lang="en-US" sz="4400" b="1" dirty="0"/>
              <a:t> </a:t>
            </a:r>
            <a:r>
              <a:rPr lang="en-US" sz="4400" b="1" dirty="0" err="1"/>
              <a:t>عبد</a:t>
            </a:r>
            <a:r>
              <a:rPr lang="en-US" sz="4400" b="1" dirty="0"/>
              <a:t> </a:t>
            </a:r>
            <a:r>
              <a:rPr lang="en-US" sz="4400" b="1" dirty="0" err="1"/>
              <a:t>الله</a:t>
            </a:r>
            <a:r>
              <a:rPr lang="en-US" sz="4400" b="1" dirty="0"/>
              <a:t> </a:t>
            </a:r>
            <a:r>
              <a:rPr lang="en-US" sz="4400" b="1" dirty="0" err="1"/>
              <a:t>الأول</a:t>
            </a:r>
            <a:endParaRPr lang="en-US" sz="44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48921DD3-72D9-6FB2-E162-999FF98B5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55" r="9953" b="-2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B078D-C481-2E39-5027-70AE3F0E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6044" y="2556932"/>
            <a:ext cx="6270552" cy="319367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br>
              <a:rPr lang="en-US" sz="2400" dirty="0"/>
            </a:br>
            <a:r>
              <a:rPr lang="en-US" sz="2400" dirty="0" err="1">
                <a:ea typeface="+mn-lt"/>
                <a:cs typeface="+mn-lt"/>
              </a:rPr>
              <a:t>عبد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الله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الأول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الحسين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علي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الهاشمي</a:t>
            </a:r>
            <a:r>
              <a:rPr lang="en-US" sz="2400" dirty="0">
                <a:ea typeface="+mn-lt"/>
                <a:cs typeface="+mn-lt"/>
              </a:rPr>
              <a:t> (2 </a:t>
            </a:r>
            <a:r>
              <a:rPr lang="en-US" sz="2400" dirty="0" err="1">
                <a:ea typeface="+mn-lt"/>
                <a:cs typeface="+mn-lt"/>
              </a:rPr>
              <a:t>فبراير</a:t>
            </a:r>
            <a:endParaRPr lang="en-US" sz="2400">
              <a:ea typeface="+mn-lt"/>
              <a:cs typeface="+mn-lt"/>
            </a:endParaRPr>
          </a:p>
          <a:p>
            <a:pPr algn="l"/>
            <a:r>
              <a:rPr lang="en-US" sz="2400" dirty="0">
                <a:ea typeface="+mn-lt"/>
                <a:cs typeface="+mn-lt"/>
              </a:rPr>
              <a:t> 1882 - 20 </a:t>
            </a:r>
            <a:r>
              <a:rPr lang="en-US" sz="2400" dirty="0" err="1">
                <a:ea typeface="+mn-lt"/>
                <a:cs typeface="+mn-lt"/>
              </a:rPr>
              <a:t>يوليو</a:t>
            </a:r>
            <a:r>
              <a:rPr lang="en-US" sz="2400" dirty="0">
                <a:ea typeface="+mn-lt"/>
                <a:cs typeface="+mn-lt"/>
              </a:rPr>
              <a:t> 1951) </a:t>
            </a:r>
            <a:r>
              <a:rPr lang="en-US" sz="2400" dirty="0" err="1">
                <a:ea typeface="+mn-lt"/>
                <a:cs typeface="+mn-lt"/>
              </a:rPr>
              <a:t>مؤسس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المملكة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الأردنية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الهاشمية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وأول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ملوكها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يُعرف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بلقب</a:t>
            </a:r>
            <a:r>
              <a:rPr lang="en-US" sz="2400" dirty="0">
                <a:ea typeface="+mn-lt"/>
                <a:cs typeface="+mn-lt"/>
              </a:rPr>
              <a:t> «</a:t>
            </a:r>
            <a:r>
              <a:rPr lang="en-US" sz="2400" dirty="0" err="1">
                <a:ea typeface="+mn-lt"/>
                <a:cs typeface="+mn-lt"/>
              </a:rPr>
              <a:t>الملك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المؤسس</a:t>
            </a:r>
            <a:r>
              <a:rPr lang="en-US" sz="2400" dirty="0">
                <a:ea typeface="+mn-lt"/>
                <a:cs typeface="+mn-lt"/>
              </a:rPr>
              <a:t>». </a:t>
            </a:r>
            <a:r>
              <a:rPr lang="en-US" sz="2400" dirty="0" err="1">
                <a:ea typeface="+mn-lt"/>
                <a:cs typeface="+mn-lt"/>
              </a:rPr>
              <a:t>أصبح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عبد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الله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أميرًا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على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إمارة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شرق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الأردن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الأردن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فيما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بعد</a:t>
            </a:r>
            <a:r>
              <a:rPr lang="en-US" sz="2400" dirty="0">
                <a:ea typeface="+mn-lt"/>
                <a:cs typeface="+mn-lt"/>
              </a:rPr>
              <a:t>) </a:t>
            </a:r>
            <a:r>
              <a:rPr lang="en-US" sz="2400" dirty="0" err="1">
                <a:ea typeface="+mn-lt"/>
                <a:cs typeface="+mn-lt"/>
              </a:rPr>
              <a:t>بعد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الثورة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العربية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الكبرى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التي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قادها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والده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الشريف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الحسين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بن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علي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ضد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الدولة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العثمانية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خلال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الحرب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العالمية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الأولى</a:t>
            </a:r>
          </a:p>
        </p:txBody>
      </p:sp>
    </p:spTree>
    <p:extLst>
      <p:ext uri="{BB962C8B-B14F-4D97-AF65-F5344CB8AC3E}">
        <p14:creationId xmlns:p14="http://schemas.microsoft.com/office/powerpoint/2010/main" val="298741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Organic</vt:lpstr>
      <vt:lpstr>PowerPoint Presentation</vt:lpstr>
      <vt:lpstr>PowerPoint Presentation</vt:lpstr>
      <vt:lpstr>PowerPoint Presentation</vt:lpstr>
      <vt:lpstr>الملك عبد الله الأول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123</cp:revision>
  <dcterms:created xsi:type="dcterms:W3CDTF">2022-12-01T16:25:48Z</dcterms:created>
  <dcterms:modified xsi:type="dcterms:W3CDTF">2022-12-01T17:34:14Z</dcterms:modified>
</cp:coreProperties>
</file>