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AD3EBC-3233-4F23-A669-F1796DB9A793}" v="11" dt="2022-11-30T12:32:28.6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tilyanides, Muna B" userId="df3793a0-9691-4b6a-bdd1-fdfd4c97a33d" providerId="ADAL" clId="{6CAD3EBC-3233-4F23-A669-F1796DB9A793}"/>
    <pc:docChg chg="undo custSel addSld modSld">
      <pc:chgData name="Estilyanides, Muna B" userId="df3793a0-9691-4b6a-bdd1-fdfd4c97a33d" providerId="ADAL" clId="{6CAD3EBC-3233-4F23-A669-F1796DB9A793}" dt="2022-11-30T12:34:15.615" v="223" actId="108"/>
      <pc:docMkLst>
        <pc:docMk/>
      </pc:docMkLst>
      <pc:sldChg chg="modSp mod">
        <pc:chgData name="Estilyanides, Muna B" userId="df3793a0-9691-4b6a-bdd1-fdfd4c97a33d" providerId="ADAL" clId="{6CAD3EBC-3233-4F23-A669-F1796DB9A793}" dt="2022-11-30T12:33:12.649" v="214" actId="1076"/>
        <pc:sldMkLst>
          <pc:docMk/>
          <pc:sldMk cId="3326407425" sldId="256"/>
        </pc:sldMkLst>
        <pc:spChg chg="mod">
          <ac:chgData name="Estilyanides, Muna B" userId="df3793a0-9691-4b6a-bdd1-fdfd4c97a33d" providerId="ADAL" clId="{6CAD3EBC-3233-4F23-A669-F1796DB9A793}" dt="2022-11-30T12:33:06.412" v="213" actId="122"/>
          <ac:spMkLst>
            <pc:docMk/>
            <pc:sldMk cId="3326407425" sldId="256"/>
            <ac:spMk id="2" creationId="{1AACD257-D465-3105-3379-5832889BC4C3}"/>
          </ac:spMkLst>
        </pc:spChg>
        <pc:spChg chg="mod">
          <ac:chgData name="Estilyanides, Muna B" userId="df3793a0-9691-4b6a-bdd1-fdfd4c97a33d" providerId="ADAL" clId="{6CAD3EBC-3233-4F23-A669-F1796DB9A793}" dt="2022-11-30T12:33:12.649" v="214" actId="1076"/>
          <ac:spMkLst>
            <pc:docMk/>
            <pc:sldMk cId="3326407425" sldId="256"/>
            <ac:spMk id="3" creationId="{1603DA9C-3BA5-44D3-42E3-984E7A357AC4}"/>
          </ac:spMkLst>
        </pc:spChg>
      </pc:sldChg>
      <pc:sldChg chg="modSp mod">
        <pc:chgData name="Estilyanides, Muna B" userId="df3793a0-9691-4b6a-bdd1-fdfd4c97a33d" providerId="ADAL" clId="{6CAD3EBC-3233-4F23-A669-F1796DB9A793}" dt="2022-11-30T12:33:46.081" v="221" actId="1076"/>
        <pc:sldMkLst>
          <pc:docMk/>
          <pc:sldMk cId="4121072907" sldId="257"/>
        </pc:sldMkLst>
        <pc:spChg chg="mod">
          <ac:chgData name="Estilyanides, Muna B" userId="df3793a0-9691-4b6a-bdd1-fdfd4c97a33d" providerId="ADAL" clId="{6CAD3EBC-3233-4F23-A669-F1796DB9A793}" dt="2022-11-30T12:33:31.139" v="215" actId="1076"/>
          <ac:spMkLst>
            <pc:docMk/>
            <pc:sldMk cId="4121072907" sldId="257"/>
            <ac:spMk id="2" creationId="{4B20978D-BEE5-98B6-62CF-5FDA15790366}"/>
          </ac:spMkLst>
        </pc:spChg>
        <pc:picChg chg="mod">
          <ac:chgData name="Estilyanides, Muna B" userId="df3793a0-9691-4b6a-bdd1-fdfd4c97a33d" providerId="ADAL" clId="{6CAD3EBC-3233-4F23-A669-F1796DB9A793}" dt="2022-11-30T12:33:44.610" v="220" actId="1076"/>
          <ac:picMkLst>
            <pc:docMk/>
            <pc:sldMk cId="4121072907" sldId="257"/>
            <ac:picMk id="4" creationId="{14C22AB9-DC4B-1681-EC94-5D9CB48E8B0A}"/>
          </ac:picMkLst>
        </pc:picChg>
        <pc:picChg chg="mod">
          <ac:chgData name="Estilyanides, Muna B" userId="df3793a0-9691-4b6a-bdd1-fdfd4c97a33d" providerId="ADAL" clId="{6CAD3EBC-3233-4F23-A669-F1796DB9A793}" dt="2022-11-30T12:33:46.081" v="221" actId="1076"/>
          <ac:picMkLst>
            <pc:docMk/>
            <pc:sldMk cId="4121072907" sldId="257"/>
            <ac:picMk id="5" creationId="{62EF1390-7B8B-E87A-43EA-7DE5095EFE7C}"/>
          </ac:picMkLst>
        </pc:picChg>
      </pc:sldChg>
      <pc:sldChg chg="addSp delSp modSp new mod">
        <pc:chgData name="Estilyanides, Muna B" userId="df3793a0-9691-4b6a-bdd1-fdfd4c97a33d" providerId="ADAL" clId="{6CAD3EBC-3233-4F23-A669-F1796DB9A793}" dt="2022-11-30T12:32:28.656" v="209"/>
        <pc:sldMkLst>
          <pc:docMk/>
          <pc:sldMk cId="189582264" sldId="258"/>
        </pc:sldMkLst>
        <pc:spChg chg="mod">
          <ac:chgData name="Estilyanides, Muna B" userId="df3793a0-9691-4b6a-bdd1-fdfd4c97a33d" providerId="ADAL" clId="{6CAD3EBC-3233-4F23-A669-F1796DB9A793}" dt="2022-11-30T12:32:28.656" v="209"/>
          <ac:spMkLst>
            <pc:docMk/>
            <pc:sldMk cId="189582264" sldId="258"/>
            <ac:spMk id="2" creationId="{3CB59B39-B56E-4059-8497-F455E54CF156}"/>
          </ac:spMkLst>
        </pc:spChg>
        <pc:spChg chg="add mod">
          <ac:chgData name="Estilyanides, Muna B" userId="df3793a0-9691-4b6a-bdd1-fdfd4c97a33d" providerId="ADAL" clId="{6CAD3EBC-3233-4F23-A669-F1796DB9A793}" dt="2022-11-30T12:31:31.482" v="207" actId="14100"/>
          <ac:spMkLst>
            <pc:docMk/>
            <pc:sldMk cId="189582264" sldId="258"/>
            <ac:spMk id="4" creationId="{E523E0AF-AC3F-A97D-B64C-C9EBDA1B62C7}"/>
          </ac:spMkLst>
        </pc:spChg>
        <pc:picChg chg="add mod">
          <ac:chgData name="Estilyanides, Muna B" userId="df3793a0-9691-4b6a-bdd1-fdfd4c97a33d" providerId="ADAL" clId="{6CAD3EBC-3233-4F23-A669-F1796DB9A793}" dt="2022-11-30T12:31:34.600" v="208" actId="1076"/>
          <ac:picMkLst>
            <pc:docMk/>
            <pc:sldMk cId="189582264" sldId="258"/>
            <ac:picMk id="3" creationId="{28B569DA-ED32-A515-1A63-FE5E1EFBF709}"/>
          </ac:picMkLst>
        </pc:picChg>
        <pc:picChg chg="add del">
          <ac:chgData name="Estilyanides, Muna B" userId="df3793a0-9691-4b6a-bdd1-fdfd4c97a33d" providerId="ADAL" clId="{6CAD3EBC-3233-4F23-A669-F1796DB9A793}" dt="2022-11-30T12:26:08.494" v="187" actId="478"/>
          <ac:picMkLst>
            <pc:docMk/>
            <pc:sldMk cId="189582264" sldId="258"/>
            <ac:picMk id="5" creationId="{F6A65FF7-D5B6-287C-CF1B-A6AB11151D40}"/>
          </ac:picMkLst>
        </pc:picChg>
      </pc:sldChg>
      <pc:sldChg chg="addSp delSp modSp mod">
        <pc:chgData name="Estilyanides, Muna B" userId="df3793a0-9691-4b6a-bdd1-fdfd4c97a33d" providerId="ADAL" clId="{6CAD3EBC-3233-4F23-A669-F1796DB9A793}" dt="2022-11-30T12:34:15.615" v="223" actId="108"/>
        <pc:sldMkLst>
          <pc:docMk/>
          <pc:sldMk cId="229075093" sldId="259"/>
        </pc:sldMkLst>
        <pc:spChg chg="mod">
          <ac:chgData name="Estilyanides, Muna B" userId="df3793a0-9691-4b6a-bdd1-fdfd4c97a33d" providerId="ADAL" clId="{6CAD3EBC-3233-4F23-A669-F1796DB9A793}" dt="2022-11-30T12:32:28.656" v="209"/>
          <ac:spMkLst>
            <pc:docMk/>
            <pc:sldMk cId="229075093" sldId="259"/>
            <ac:spMk id="2" creationId="{3CB59B39-B56E-4059-8497-F455E54CF156}"/>
          </ac:spMkLst>
        </pc:spChg>
        <pc:spChg chg="mod">
          <ac:chgData name="Estilyanides, Muna B" userId="df3793a0-9691-4b6a-bdd1-fdfd4c97a33d" providerId="ADAL" clId="{6CAD3EBC-3233-4F23-A669-F1796DB9A793}" dt="2022-11-30T12:34:15.615" v="223" actId="108"/>
          <ac:spMkLst>
            <pc:docMk/>
            <pc:sldMk cId="229075093" sldId="259"/>
            <ac:spMk id="4" creationId="{E523E0AF-AC3F-A97D-B64C-C9EBDA1B62C7}"/>
          </ac:spMkLst>
        </pc:spChg>
        <pc:picChg chg="add del mod">
          <ac:chgData name="Estilyanides, Muna B" userId="df3793a0-9691-4b6a-bdd1-fdfd4c97a33d" providerId="ADAL" clId="{6CAD3EBC-3233-4F23-A669-F1796DB9A793}" dt="2022-11-30T06:50:33.964" v="109" actId="21"/>
          <ac:picMkLst>
            <pc:docMk/>
            <pc:sldMk cId="229075093" sldId="259"/>
            <ac:picMk id="3" creationId="{FB9A15D9-30A5-D623-5272-94D6669D7F7A}"/>
          </ac:picMkLst>
        </pc:picChg>
        <pc:picChg chg="add del mod">
          <ac:chgData name="Estilyanides, Muna B" userId="df3793a0-9691-4b6a-bdd1-fdfd4c97a33d" providerId="ADAL" clId="{6CAD3EBC-3233-4F23-A669-F1796DB9A793}" dt="2022-11-30T06:50:57.703" v="114" actId="21"/>
          <ac:picMkLst>
            <pc:docMk/>
            <pc:sldMk cId="229075093" sldId="259"/>
            <ac:picMk id="5" creationId="{15113FF7-82C4-D55B-0357-4CC82AAED49F}"/>
          </ac:picMkLst>
        </pc:picChg>
        <pc:picChg chg="add mod">
          <ac:chgData name="Estilyanides, Muna B" userId="df3793a0-9691-4b6a-bdd1-fdfd4c97a33d" providerId="ADAL" clId="{6CAD3EBC-3233-4F23-A669-F1796DB9A793}" dt="2022-11-30T12:30:56.576" v="199" actId="1076"/>
          <ac:picMkLst>
            <pc:docMk/>
            <pc:sldMk cId="229075093" sldId="259"/>
            <ac:picMk id="6" creationId="{908149F5-CD55-E43E-7FB8-31BE695371E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22461F73-1A47-49A4-B313-3D54CED2A38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65B31214-3841-41DB-8564-06CD6816683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669852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1F73-1A47-49A4-B313-3D54CED2A38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1214-3841-41DB-8564-06CD68166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213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1F73-1A47-49A4-B313-3D54CED2A38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1214-3841-41DB-8564-06CD68166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48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1F73-1A47-49A4-B313-3D54CED2A38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1214-3841-41DB-8564-06CD68166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25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1F73-1A47-49A4-B313-3D54CED2A38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1214-3841-41DB-8564-06CD6816683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50689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1F73-1A47-49A4-B313-3D54CED2A38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1214-3841-41DB-8564-06CD68166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662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1F73-1A47-49A4-B313-3D54CED2A38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1214-3841-41DB-8564-06CD68166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123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1F73-1A47-49A4-B313-3D54CED2A38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1214-3841-41DB-8564-06CD68166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67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1F73-1A47-49A4-B313-3D54CED2A38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1214-3841-41DB-8564-06CD68166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768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1F73-1A47-49A4-B313-3D54CED2A38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1214-3841-41DB-8564-06CD68166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030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1F73-1A47-49A4-B313-3D54CED2A38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1214-3841-41DB-8564-06CD68166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658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22461F73-1A47-49A4-B313-3D54CED2A384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65B31214-3841-41DB-8564-06CD68166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263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req.net/m/1946.html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CD257-D465-3105-3379-5832889BC4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688421"/>
            <a:ext cx="10249989" cy="2531926"/>
          </a:xfrm>
        </p:spPr>
        <p:txBody>
          <a:bodyPr>
            <a:normAutofit fontScale="90000"/>
          </a:bodyPr>
          <a:lstStyle/>
          <a:p>
            <a:pPr algn="ctr"/>
            <a:r>
              <a:rPr lang="ar-JO" b="1" i="0" dirty="0">
                <a:effectLst/>
                <a:latin typeface="Arial" panose="020B0604020202020204" pitchFamily="34" charset="0"/>
              </a:rPr>
              <a:t>عبد الله الأول بن الحسين بن علي الهاشمي</a:t>
            </a:r>
            <a:br>
              <a:rPr lang="en-US" b="1" i="0" dirty="0">
                <a:effectLst/>
                <a:latin typeface="Arial" panose="020B0604020202020204" pitchFamily="34" charset="0"/>
              </a:rPr>
            </a:br>
            <a:br>
              <a:rPr lang="en-US" b="1" i="0" dirty="0">
                <a:effectLst/>
                <a:latin typeface="Arial" panose="020B0604020202020204" pitchFamily="34" charset="0"/>
              </a:rPr>
            </a:br>
            <a:r>
              <a:rPr kumimoji="0" lang="ar-JO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j-ea"/>
                <a:cs typeface="Times New Roman" panose="02020603050405020304" pitchFamily="18" charset="0"/>
              </a:rPr>
              <a:t>الملك المؤسس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03DA9C-3BA5-44D3-42E3-984E7A357A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09216"/>
            <a:ext cx="9144000" cy="1655762"/>
          </a:xfrm>
        </p:spPr>
        <p:txBody>
          <a:bodyPr/>
          <a:lstStyle/>
          <a:p>
            <a:r>
              <a:rPr lang="ar-JO" dirty="0" err="1"/>
              <a:t>اعداد:جوزيف</a:t>
            </a:r>
            <a:r>
              <a:rPr lang="ar-JO" dirty="0"/>
              <a:t> </a:t>
            </a:r>
            <a:r>
              <a:rPr lang="ar-JO" dirty="0" err="1"/>
              <a:t>ابوسعدى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407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0978D-BEE5-98B6-62CF-5FDA15790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769" y="687977"/>
            <a:ext cx="9692640" cy="1325562"/>
          </a:xfrm>
        </p:spPr>
        <p:txBody>
          <a:bodyPr>
            <a:normAutofit fontScale="90000"/>
          </a:bodyPr>
          <a:lstStyle/>
          <a:p>
            <a:pPr algn="ctr"/>
            <a:r>
              <a:rPr lang="ar-JO" dirty="0"/>
              <a:t>عبد الله الأول بن الحسين بن علي الهاشمي </a:t>
            </a:r>
            <a:br>
              <a:rPr lang="en-US" dirty="0"/>
            </a:br>
            <a:r>
              <a:rPr lang="ar-JO" dirty="0"/>
              <a:t>مؤسس المملكة الأردنية الهاشمية «الملك المؤسس»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4C22AB9-DC4B-1681-EC94-5D9CB48E8B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34369" y="2402844"/>
            <a:ext cx="2667000" cy="30289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2EF1390-7B8B-E87A-43EA-7DE5095EFE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2723" y="2452918"/>
            <a:ext cx="2120576" cy="3089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072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59B39-B56E-4059-8497-F455E54CF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حياته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23E0AF-AC3F-A97D-B64C-C9EBDA1B62C7}"/>
              </a:ext>
            </a:extLst>
          </p:cNvPr>
          <p:cNvSpPr txBox="1"/>
          <p:nvPr/>
        </p:nvSpPr>
        <p:spPr>
          <a:xfrm>
            <a:off x="2760617" y="1907599"/>
            <a:ext cx="840377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JO" dirty="0"/>
              <a:t>وُلد في عام 1882 في مكة المكرمة</a:t>
            </a:r>
            <a:endParaRPr lang="en-US" dirty="0"/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JO" dirty="0"/>
              <a:t>هو الابن الثاني للشريف الحسين بن علي.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JO" dirty="0"/>
              <a:t>تلقّى تعليمه الأساسي في مكة المكرمة وأكمله في إسطنبول</a:t>
            </a:r>
            <a:endParaRPr lang="en-US" dirty="0"/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JO" dirty="0"/>
              <a:t>كان شاعراً وأديباً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JO" dirty="0"/>
              <a:t>قاد والده الشريف الحسين بن علي</a:t>
            </a:r>
            <a:r>
              <a:rPr lang="en-US" dirty="0"/>
              <a:t> </a:t>
            </a:r>
            <a:r>
              <a:rPr lang="ar-JO" dirty="0"/>
              <a:t>الثورة العربية الكبرى ضد الدولة العثمانية خلال الحرب العالمية الأولى.</a:t>
            </a:r>
            <a:endParaRPr lang="en-US" dirty="0"/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JO" dirty="0"/>
              <a:t>أصبح عبد الله أميرًا على إمارة شرق الأردن (لمملكة الأردنية الهاشمية فيما بعد) 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8B569DA-ED32-A515-1A63-FE5E1EFBF7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836" y="1868381"/>
            <a:ext cx="1743607" cy="2621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82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59B39-B56E-4059-8497-F455E54CF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انجازاته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23E0AF-AC3F-A97D-B64C-C9EBDA1B62C7}"/>
              </a:ext>
            </a:extLst>
          </p:cNvPr>
          <p:cNvSpPr txBox="1"/>
          <p:nvPr/>
        </p:nvSpPr>
        <p:spPr>
          <a:xfrm>
            <a:off x="3971109" y="1907600"/>
            <a:ext cx="719328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JO" dirty="0"/>
              <a:t>حرص على استثناء الأردن من وعد بلفور الذي أصدر عام 1922م</a:t>
            </a:r>
            <a:endParaRPr lang="en-US" dirty="0"/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JO" dirty="0"/>
              <a:t>قام بتأسيس الجيش العربي سنة 1923م.</a:t>
            </a:r>
            <a:endParaRPr lang="en-US" dirty="0"/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JO" dirty="0"/>
              <a:t>وقَّع عِدة معاهداتٍ أردنية بريطانية</a:t>
            </a:r>
            <a:endParaRPr lang="en-US" dirty="0"/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JO" dirty="0"/>
              <a:t>تمكَّن من نيل الاستقلال التام لإمارة شرق الأردن في عام</a:t>
            </a:r>
            <a:r>
              <a:rPr lang="ar-JO" dirty="0">
                <a:solidFill>
                  <a:srgbClr val="000000"/>
                </a:solidFill>
                <a:latin typeface="Markazi Text"/>
                <a:cs typeface="Arial" panose="020B0604020202020204" pitchFamily="34" charset="0"/>
              </a:rPr>
              <a:t> </a:t>
            </a:r>
            <a:r>
              <a:rPr lang="ar-JO" dirty="0">
                <a:hlinkClick r:id="rId2" tooltip="194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1946</a:t>
            </a:r>
            <a:r>
              <a:rPr lang="ar-JO" dirty="0"/>
              <a:t> وتحويل إمارته إلى مملكة </a:t>
            </a:r>
            <a:endParaRPr lang="en-US" dirty="0"/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JO" b="0" i="0" dirty="0">
                <a:solidFill>
                  <a:srgbClr val="000000"/>
                </a:solidFill>
                <a:effectLst/>
                <a:latin typeface="Markazi Text"/>
              </a:rPr>
              <a:t>بدأ بتأسيس انتخابات تشريعية </a:t>
            </a:r>
            <a:endParaRPr lang="en-US" b="0" i="0" dirty="0">
              <a:solidFill>
                <a:srgbClr val="000000"/>
              </a:solidFill>
              <a:effectLst/>
              <a:latin typeface="Markazi Text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JO" b="0" i="0" dirty="0">
                <a:solidFill>
                  <a:srgbClr val="000000"/>
                </a:solidFill>
                <a:effectLst/>
                <a:latin typeface="Markazi Text"/>
              </a:rPr>
              <a:t>فتح المدارس</a:t>
            </a:r>
            <a:endParaRPr lang="en-US" b="0" i="0" dirty="0">
              <a:solidFill>
                <a:srgbClr val="000000"/>
              </a:solidFill>
              <a:effectLst/>
              <a:latin typeface="Markazi Text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JO" b="0" i="0" dirty="0">
                <a:solidFill>
                  <a:srgbClr val="000000"/>
                </a:solidFill>
                <a:effectLst/>
                <a:latin typeface="Markazi Text"/>
              </a:rPr>
              <a:t>اهتم بالصحة والتجارة والزراعة.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8149F5-CD55-E43E-7FB8-31BE695371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3609" y="1828274"/>
            <a:ext cx="2857500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75093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406</TotalTime>
  <Words>143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 Light</vt:lpstr>
      <vt:lpstr>Century Schoolbook</vt:lpstr>
      <vt:lpstr>Markazi Text</vt:lpstr>
      <vt:lpstr>Wingdings 2</vt:lpstr>
      <vt:lpstr>View</vt:lpstr>
      <vt:lpstr>عبد الله الأول بن الحسين بن علي الهاشمي  الملك المؤسس</vt:lpstr>
      <vt:lpstr>عبد الله الأول بن الحسين بن علي الهاشمي  مؤسس المملكة الأردنية الهاشمية «الملك المؤسس»</vt:lpstr>
      <vt:lpstr>حياته</vt:lpstr>
      <vt:lpstr>انجازاته</vt:lpstr>
    </vt:vector>
  </TitlesOfParts>
  <Company>Department of State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عبد الله الأول بن الحسين بن علي الهاشمي</dc:title>
  <dc:creator>Estilyanides, Muna B</dc:creator>
  <cp:lastModifiedBy>Estilyanides, Muna B</cp:lastModifiedBy>
  <cp:revision>1</cp:revision>
  <dcterms:created xsi:type="dcterms:W3CDTF">2022-11-29T12:01:38Z</dcterms:created>
  <dcterms:modified xsi:type="dcterms:W3CDTF">2022-11-30T12:34:18Z</dcterms:modified>
</cp:coreProperties>
</file>