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4" r:id="rId5"/>
    <p:sldId id="265" r:id="rId6"/>
    <p:sldId id="268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5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AA99-15B9-4507-911E-3626F676E9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818F-14EE-4622-BA20-AD3B49D6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الملك عبدالله الثاني ابن الحسين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000" b="1" dirty="0" smtClean="0"/>
              <a:t>اعداد سيف العوايشة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الملك عبدالله الثاني ابن الحسين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3200" b="1" dirty="0" smtClean="0"/>
              <a:t>ولد الملك عبدالله الثاني في 30 من كانون الثاني عام 1962</a:t>
            </a:r>
          </a:p>
          <a:p>
            <a:pPr marL="0" indent="0" algn="r" rtl="1">
              <a:buNone/>
            </a:pPr>
            <a:r>
              <a:rPr lang="ar-JO" sz="3200" b="1" dirty="0" smtClean="0"/>
              <a:t> 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2" y="2521943"/>
            <a:ext cx="3481118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ألقابه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sz="4400" dirty="0" smtClean="0"/>
              <a:t>المعزز</a:t>
            </a:r>
          </a:p>
          <a:p>
            <a:pPr algn="r" rtl="1"/>
            <a:r>
              <a:rPr lang="ar-JO" sz="4400" dirty="0" smtClean="0"/>
              <a:t>عميد ال البيت 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04" y="2317686"/>
            <a:ext cx="2723620" cy="40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دراسته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dirty="0"/>
              <a:t>تلقى جلالته </a:t>
            </a:r>
            <a:r>
              <a:rPr lang="ar-JO" b="1" dirty="0" smtClean="0"/>
              <a:t>دراسته </a:t>
            </a:r>
            <a:r>
              <a:rPr lang="ar-JO" b="1" dirty="0"/>
              <a:t>الابتدائية في الكلية العلمية الإسلامية في </a:t>
            </a:r>
            <a:r>
              <a:rPr lang="ar-JO" b="1" dirty="0" smtClean="0"/>
              <a:t>عما</a:t>
            </a:r>
            <a:r>
              <a:rPr lang="ar-JO" b="1" dirty="0" smtClean="0"/>
              <a:t>ن.</a:t>
            </a:r>
            <a:endParaRPr lang="ar-JO" b="1" dirty="0" smtClean="0"/>
          </a:p>
          <a:p>
            <a:pPr algn="r" rtl="1"/>
            <a:r>
              <a:rPr lang="ar-JO" b="1" dirty="0" smtClean="0"/>
              <a:t> </a:t>
            </a:r>
            <a:r>
              <a:rPr lang="ar-JO" b="1" dirty="0" smtClean="0"/>
              <a:t>اكمل دراسته الثانوية في إنجلترا و </a:t>
            </a:r>
            <a:r>
              <a:rPr lang="ar-JO" b="1" dirty="0"/>
              <a:t>الولايات المتحدة </a:t>
            </a:r>
            <a:r>
              <a:rPr lang="ar-JO" b="1" dirty="0" smtClean="0"/>
              <a:t>الأمريكية.</a:t>
            </a:r>
            <a:endParaRPr lang="ar-JO" b="1" dirty="0" smtClean="0"/>
          </a:p>
          <a:p>
            <a:pPr algn="r" rtl="1"/>
            <a:r>
              <a:rPr lang="ar-JO" b="1" dirty="0" smtClean="0"/>
              <a:t>ثم التحق </a:t>
            </a:r>
            <a:r>
              <a:rPr lang="ar-JO" b="1" dirty="0"/>
              <a:t>جلالة الملك عبدالله الثاني بأكاديمية ساندهيرست العسكرية الملكية في المملكة المتحدة عام </a:t>
            </a:r>
            <a:r>
              <a:rPr lang="ar-JO" b="1" dirty="0" smtClean="0"/>
              <a:t>1980م.</a:t>
            </a:r>
          </a:p>
          <a:p>
            <a:pPr algn="r" rtl="1"/>
            <a:r>
              <a:rPr lang="ar-JO" b="1" dirty="0" smtClean="0"/>
              <a:t>أنهى </a:t>
            </a:r>
            <a:r>
              <a:rPr lang="ar-JO" b="1" dirty="0" smtClean="0"/>
              <a:t>دراسته العليا</a:t>
            </a:r>
            <a:r>
              <a:rPr lang="ar-JO" b="1" dirty="0" smtClean="0"/>
              <a:t> </a:t>
            </a:r>
            <a:r>
              <a:rPr lang="ar-JO" b="1" dirty="0"/>
              <a:t>في الشؤون الدولية، في </a:t>
            </a:r>
            <a:r>
              <a:rPr lang="ar-JO" b="1" dirty="0" smtClean="0"/>
              <a:t>برنامج </a:t>
            </a:r>
            <a:r>
              <a:rPr lang="ar-JO" b="1" dirty="0"/>
              <a:t>"الماجستير في شؤون الخدمة الخارجية".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3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مسيرته العسكرية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r" rtl="1"/>
            <a:r>
              <a:rPr lang="ar-JO" b="1" dirty="0"/>
              <a:t>استأنف جلالته مسيرته العسكرية في وطنه الاردن بعد انهاء دراسته، حيث تدرج في الخدمة في القوات المسلحة، وشغل مناصب عديدة منها قائد القوات الخاصة الملكية الاردنية وقائد العمليات الخاصة</a:t>
            </a:r>
            <a:r>
              <a:rPr lang="ar-JO" b="1" dirty="0" smtClean="0"/>
              <a:t>.</a:t>
            </a:r>
          </a:p>
          <a:p>
            <a:pPr algn="r" rtl="1"/>
            <a:r>
              <a:rPr lang="ar-JO" b="1" dirty="0"/>
              <a:t>ورُقِّى جلالته الى </a:t>
            </a:r>
            <a:r>
              <a:rPr lang="ar-JO" b="1" dirty="0" smtClean="0"/>
              <a:t>رتبة لواء </a:t>
            </a:r>
            <a:r>
              <a:rPr lang="ar-JO" b="1" dirty="0"/>
              <a:t>عام </a:t>
            </a:r>
            <a:r>
              <a:rPr lang="ar-JO" b="1" dirty="0" smtClean="0"/>
              <a:t>1998م.</a:t>
            </a:r>
          </a:p>
          <a:p>
            <a:pPr algn="r" rtl="1"/>
            <a:endParaRPr lang="ar-JO" sz="1100" b="1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5" y="2716040"/>
            <a:ext cx="2759742" cy="35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هوايته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 smtClean="0"/>
              <a:t>سباق </a:t>
            </a:r>
            <a:r>
              <a:rPr lang="ar-JO" b="1" dirty="0"/>
              <a:t>السيارات (وقد فاز ببطولة سباق الرالي الوطني الأردني</a:t>
            </a:r>
            <a:r>
              <a:rPr lang="ar-JO" b="1" dirty="0" smtClean="0"/>
              <a:t>).</a:t>
            </a:r>
          </a:p>
          <a:p>
            <a:pPr algn="r" rtl="1"/>
            <a:r>
              <a:rPr lang="ar-JO" b="1" dirty="0" smtClean="0"/>
              <a:t>ممارسة </a:t>
            </a:r>
            <a:r>
              <a:rPr lang="ar-JO" b="1" dirty="0"/>
              <a:t>الرياضات المائية </a:t>
            </a:r>
            <a:r>
              <a:rPr lang="ar-JO" b="1" dirty="0" smtClean="0"/>
              <a:t>والغطس.</a:t>
            </a:r>
            <a:endParaRPr lang="ar-JO" b="1" dirty="0" smtClean="0"/>
          </a:p>
          <a:p>
            <a:pPr algn="r" rtl="1"/>
            <a:r>
              <a:rPr lang="ar-JO" b="1" dirty="0" smtClean="0"/>
              <a:t>اقتناء </a:t>
            </a:r>
            <a:r>
              <a:rPr lang="ar-JO" b="1" dirty="0"/>
              <a:t>الأسلحة القديمة</a:t>
            </a:r>
            <a:r>
              <a:rPr lang="ar-JO" b="1" dirty="0" smtClean="0"/>
              <a:t>.</a:t>
            </a:r>
          </a:p>
          <a:p>
            <a:pPr algn="r" rtl="1"/>
            <a:endParaRPr lang="ar-JO" b="1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52" y="3074534"/>
            <a:ext cx="4333415" cy="32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توليه الحكم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تولى </a:t>
            </a:r>
            <a:r>
              <a:rPr lang="ar-JO" dirty="0"/>
              <a:t>الحكم خلفًا لأبيه </a:t>
            </a:r>
            <a:r>
              <a:rPr lang="ar-JO" dirty="0" smtClean="0"/>
              <a:t>الملك الحسين ابن طلال</a:t>
            </a:r>
            <a:r>
              <a:rPr lang="ar-JO" dirty="0"/>
              <a:t> بعد </a:t>
            </a:r>
            <a:r>
              <a:rPr lang="ar-JO" dirty="0" smtClean="0"/>
              <a:t>وفاته في عام 1999.</a:t>
            </a:r>
          </a:p>
          <a:p>
            <a:pPr algn="r" rtl="1"/>
            <a:r>
              <a:rPr lang="ar-JO" dirty="0"/>
              <a:t>نُصب ملكاً في يوم </a:t>
            </a:r>
            <a:r>
              <a:rPr lang="ar-JO" dirty="0" smtClean="0"/>
              <a:t>التاسع من حزيران</a:t>
            </a:r>
            <a:r>
              <a:rPr lang="ar-JO" dirty="0"/>
              <a:t> من نفس العام ويعرف هذا اليوم باسم عيد الجلوس الملكي</a:t>
            </a:r>
            <a:r>
              <a:rPr lang="ar-JO" dirty="0" smtClean="0"/>
              <a:t>.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1" y="3052766"/>
            <a:ext cx="2716040" cy="33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0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ابرز انجازاته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 smtClean="0"/>
              <a:t>قد </a:t>
            </a:r>
            <a:r>
              <a:rPr lang="ar-JO" b="1" dirty="0"/>
              <a:t>عمل جلالة الملك منذ توليه مقاليد الحكم على تعزيز علاقات الأردن </a:t>
            </a:r>
            <a:r>
              <a:rPr lang="ar-JO" b="1" dirty="0" smtClean="0"/>
              <a:t>الخارجية</a:t>
            </a:r>
            <a:r>
              <a:rPr lang="ar-JO" b="1" dirty="0"/>
              <a:t>.</a:t>
            </a:r>
            <a:endParaRPr lang="ar-JO" b="1" dirty="0" smtClean="0"/>
          </a:p>
          <a:p>
            <a:pPr algn="r" rtl="1"/>
            <a:r>
              <a:rPr lang="ar-JO" b="1" dirty="0" smtClean="0"/>
              <a:t>عمل على ايجاد </a:t>
            </a:r>
            <a:r>
              <a:rPr lang="ar-JO" b="1" dirty="0" smtClean="0"/>
              <a:t>الحل العادل والدائم والشامل للصراع العربي الإسرائيلي</a:t>
            </a:r>
            <a:r>
              <a:rPr lang="ar-JO" b="1" dirty="0" smtClean="0"/>
              <a:t>.</a:t>
            </a:r>
            <a:endParaRPr lang="ar-JO" b="1" dirty="0" smtClean="0"/>
          </a:p>
          <a:p>
            <a:pPr algn="r" rtl="1"/>
            <a:r>
              <a:rPr lang="ar-JO" b="1" dirty="0" smtClean="0"/>
              <a:t>عمل على سن التشريعات الضرورية التي تؤمن للمرأة دورا كاملا في الحياة الاجتماعية والاقتصادية والسياسية في المملكة.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6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الملك عبدالله الثاني ابن الحسين </vt:lpstr>
      <vt:lpstr>الملك عبدالله الثاني ابن الحسين </vt:lpstr>
      <vt:lpstr>ألقابه</vt:lpstr>
      <vt:lpstr>دراسته</vt:lpstr>
      <vt:lpstr>مسيرته العسكرية</vt:lpstr>
      <vt:lpstr>هوايته</vt:lpstr>
      <vt:lpstr>توليه الحكم</vt:lpstr>
      <vt:lpstr>ابرز انجازاته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عبدالله الثاني ابن الحسين</dc:title>
  <dc:creator>Obesity User</dc:creator>
  <cp:lastModifiedBy>user</cp:lastModifiedBy>
  <cp:revision>6</cp:revision>
  <dcterms:created xsi:type="dcterms:W3CDTF">2022-11-27T08:12:55Z</dcterms:created>
  <dcterms:modified xsi:type="dcterms:W3CDTF">2022-12-01T17:14:54Z</dcterms:modified>
</cp:coreProperties>
</file>