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56139-552E-7595-127E-9A94220B32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6D06347-9657-8D93-B0E0-C1DE73F680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53F9AB8-DB73-50D9-194A-A660E2C70037}"/>
              </a:ext>
            </a:extLst>
          </p:cNvPr>
          <p:cNvSpPr>
            <a:spLocks noGrp="1"/>
          </p:cNvSpPr>
          <p:nvPr>
            <p:ph type="dt" sz="half" idx="10"/>
          </p:nvPr>
        </p:nvSpPr>
        <p:spPr/>
        <p:txBody>
          <a:bodyPr/>
          <a:lstStyle/>
          <a:p>
            <a:fld id="{2B78A23E-154E-4BA6-BC9F-A93E799A0D68}" type="datetimeFigureOut">
              <a:rPr lang="en-GB" smtClean="0"/>
              <a:t>30/11/2022</a:t>
            </a:fld>
            <a:endParaRPr lang="en-GB"/>
          </a:p>
        </p:txBody>
      </p:sp>
      <p:sp>
        <p:nvSpPr>
          <p:cNvPr id="5" name="Footer Placeholder 4">
            <a:extLst>
              <a:ext uri="{FF2B5EF4-FFF2-40B4-BE49-F238E27FC236}">
                <a16:creationId xmlns:a16="http://schemas.microsoft.com/office/drawing/2014/main" id="{8C614D85-3CB4-CEFA-AF63-CA9E6F91FF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6A65E6-A6BA-C751-B3A5-5D6B7DEF0A77}"/>
              </a:ext>
            </a:extLst>
          </p:cNvPr>
          <p:cNvSpPr>
            <a:spLocks noGrp="1"/>
          </p:cNvSpPr>
          <p:nvPr>
            <p:ph type="sldNum" sz="quarter" idx="12"/>
          </p:nvPr>
        </p:nvSpPr>
        <p:spPr/>
        <p:txBody>
          <a:bodyPr/>
          <a:lstStyle/>
          <a:p>
            <a:fld id="{29307A30-1076-41B3-A24B-1220C47AA331}" type="slidenum">
              <a:rPr lang="en-GB" smtClean="0"/>
              <a:t>‹#›</a:t>
            </a:fld>
            <a:endParaRPr lang="en-GB"/>
          </a:p>
        </p:txBody>
      </p:sp>
    </p:spTree>
    <p:extLst>
      <p:ext uri="{BB962C8B-B14F-4D97-AF65-F5344CB8AC3E}">
        <p14:creationId xmlns:p14="http://schemas.microsoft.com/office/powerpoint/2010/main" val="3372755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8CCA3-615A-65FB-AD51-5F508F5C940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3581B08-1079-0C1C-92B7-7DF4883B56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250CDB-4DF3-3563-5783-7284EF7839CC}"/>
              </a:ext>
            </a:extLst>
          </p:cNvPr>
          <p:cNvSpPr>
            <a:spLocks noGrp="1"/>
          </p:cNvSpPr>
          <p:nvPr>
            <p:ph type="dt" sz="half" idx="10"/>
          </p:nvPr>
        </p:nvSpPr>
        <p:spPr/>
        <p:txBody>
          <a:bodyPr/>
          <a:lstStyle/>
          <a:p>
            <a:fld id="{2B78A23E-154E-4BA6-BC9F-A93E799A0D68}" type="datetimeFigureOut">
              <a:rPr lang="en-GB" smtClean="0"/>
              <a:t>30/11/2022</a:t>
            </a:fld>
            <a:endParaRPr lang="en-GB"/>
          </a:p>
        </p:txBody>
      </p:sp>
      <p:sp>
        <p:nvSpPr>
          <p:cNvPr id="5" name="Footer Placeholder 4">
            <a:extLst>
              <a:ext uri="{FF2B5EF4-FFF2-40B4-BE49-F238E27FC236}">
                <a16:creationId xmlns:a16="http://schemas.microsoft.com/office/drawing/2014/main" id="{FB2887E1-D709-7038-7BEC-D32814EE94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C1FF61-5A62-9637-A861-EAEBA9DA993E}"/>
              </a:ext>
            </a:extLst>
          </p:cNvPr>
          <p:cNvSpPr>
            <a:spLocks noGrp="1"/>
          </p:cNvSpPr>
          <p:nvPr>
            <p:ph type="sldNum" sz="quarter" idx="12"/>
          </p:nvPr>
        </p:nvSpPr>
        <p:spPr/>
        <p:txBody>
          <a:bodyPr/>
          <a:lstStyle/>
          <a:p>
            <a:fld id="{29307A30-1076-41B3-A24B-1220C47AA331}" type="slidenum">
              <a:rPr lang="en-GB" smtClean="0"/>
              <a:t>‹#›</a:t>
            </a:fld>
            <a:endParaRPr lang="en-GB"/>
          </a:p>
        </p:txBody>
      </p:sp>
    </p:spTree>
    <p:extLst>
      <p:ext uri="{BB962C8B-B14F-4D97-AF65-F5344CB8AC3E}">
        <p14:creationId xmlns:p14="http://schemas.microsoft.com/office/powerpoint/2010/main" val="215486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B9BEC7-4884-CC72-AFEB-035513D849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798BFF6-0379-1558-2C26-4ECA590E18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D7D334-B3CA-5166-5167-8174FBAFF145}"/>
              </a:ext>
            </a:extLst>
          </p:cNvPr>
          <p:cNvSpPr>
            <a:spLocks noGrp="1"/>
          </p:cNvSpPr>
          <p:nvPr>
            <p:ph type="dt" sz="half" idx="10"/>
          </p:nvPr>
        </p:nvSpPr>
        <p:spPr/>
        <p:txBody>
          <a:bodyPr/>
          <a:lstStyle/>
          <a:p>
            <a:fld id="{2B78A23E-154E-4BA6-BC9F-A93E799A0D68}" type="datetimeFigureOut">
              <a:rPr lang="en-GB" smtClean="0"/>
              <a:t>30/11/2022</a:t>
            </a:fld>
            <a:endParaRPr lang="en-GB"/>
          </a:p>
        </p:txBody>
      </p:sp>
      <p:sp>
        <p:nvSpPr>
          <p:cNvPr id="5" name="Footer Placeholder 4">
            <a:extLst>
              <a:ext uri="{FF2B5EF4-FFF2-40B4-BE49-F238E27FC236}">
                <a16:creationId xmlns:a16="http://schemas.microsoft.com/office/drawing/2014/main" id="{55BEEEA5-53D4-7B17-DCA7-FCD68E82DC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A6A158-0F38-8046-32BD-C72E3A1E049F}"/>
              </a:ext>
            </a:extLst>
          </p:cNvPr>
          <p:cNvSpPr>
            <a:spLocks noGrp="1"/>
          </p:cNvSpPr>
          <p:nvPr>
            <p:ph type="sldNum" sz="quarter" idx="12"/>
          </p:nvPr>
        </p:nvSpPr>
        <p:spPr/>
        <p:txBody>
          <a:bodyPr/>
          <a:lstStyle/>
          <a:p>
            <a:fld id="{29307A30-1076-41B3-A24B-1220C47AA331}" type="slidenum">
              <a:rPr lang="en-GB" smtClean="0"/>
              <a:t>‹#›</a:t>
            </a:fld>
            <a:endParaRPr lang="en-GB"/>
          </a:p>
        </p:txBody>
      </p:sp>
    </p:spTree>
    <p:extLst>
      <p:ext uri="{BB962C8B-B14F-4D97-AF65-F5344CB8AC3E}">
        <p14:creationId xmlns:p14="http://schemas.microsoft.com/office/powerpoint/2010/main" val="2544888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0E3FF-1157-3616-0C09-57C5F48835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1597DA-BB16-575B-5E1F-B5B0F04093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9D8A4F-4B74-E3E2-C85B-A7F20E844DFC}"/>
              </a:ext>
            </a:extLst>
          </p:cNvPr>
          <p:cNvSpPr>
            <a:spLocks noGrp="1"/>
          </p:cNvSpPr>
          <p:nvPr>
            <p:ph type="dt" sz="half" idx="10"/>
          </p:nvPr>
        </p:nvSpPr>
        <p:spPr/>
        <p:txBody>
          <a:bodyPr/>
          <a:lstStyle/>
          <a:p>
            <a:fld id="{2B78A23E-154E-4BA6-BC9F-A93E799A0D68}" type="datetimeFigureOut">
              <a:rPr lang="en-GB" smtClean="0"/>
              <a:t>30/11/2022</a:t>
            </a:fld>
            <a:endParaRPr lang="en-GB"/>
          </a:p>
        </p:txBody>
      </p:sp>
      <p:sp>
        <p:nvSpPr>
          <p:cNvPr id="5" name="Footer Placeholder 4">
            <a:extLst>
              <a:ext uri="{FF2B5EF4-FFF2-40B4-BE49-F238E27FC236}">
                <a16:creationId xmlns:a16="http://schemas.microsoft.com/office/drawing/2014/main" id="{E8EB6D47-BD08-73E0-8BC9-568B283E39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3262C6-24CB-57F4-7857-1157C32B59C9}"/>
              </a:ext>
            </a:extLst>
          </p:cNvPr>
          <p:cNvSpPr>
            <a:spLocks noGrp="1"/>
          </p:cNvSpPr>
          <p:nvPr>
            <p:ph type="sldNum" sz="quarter" idx="12"/>
          </p:nvPr>
        </p:nvSpPr>
        <p:spPr/>
        <p:txBody>
          <a:bodyPr/>
          <a:lstStyle/>
          <a:p>
            <a:fld id="{29307A30-1076-41B3-A24B-1220C47AA331}" type="slidenum">
              <a:rPr lang="en-GB" smtClean="0"/>
              <a:t>‹#›</a:t>
            </a:fld>
            <a:endParaRPr lang="en-GB"/>
          </a:p>
        </p:txBody>
      </p:sp>
    </p:spTree>
    <p:extLst>
      <p:ext uri="{BB962C8B-B14F-4D97-AF65-F5344CB8AC3E}">
        <p14:creationId xmlns:p14="http://schemas.microsoft.com/office/powerpoint/2010/main" val="981589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83F48-8C1C-CEA5-E3E9-AD2DD644C3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DD7B65B-A7F0-B10B-9D54-7BF817975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1A16A7-AB89-F751-0679-F4ED98280AF3}"/>
              </a:ext>
            </a:extLst>
          </p:cNvPr>
          <p:cNvSpPr>
            <a:spLocks noGrp="1"/>
          </p:cNvSpPr>
          <p:nvPr>
            <p:ph type="dt" sz="half" idx="10"/>
          </p:nvPr>
        </p:nvSpPr>
        <p:spPr/>
        <p:txBody>
          <a:bodyPr/>
          <a:lstStyle/>
          <a:p>
            <a:fld id="{2B78A23E-154E-4BA6-BC9F-A93E799A0D68}" type="datetimeFigureOut">
              <a:rPr lang="en-GB" smtClean="0"/>
              <a:t>30/11/2022</a:t>
            </a:fld>
            <a:endParaRPr lang="en-GB"/>
          </a:p>
        </p:txBody>
      </p:sp>
      <p:sp>
        <p:nvSpPr>
          <p:cNvPr id="5" name="Footer Placeholder 4">
            <a:extLst>
              <a:ext uri="{FF2B5EF4-FFF2-40B4-BE49-F238E27FC236}">
                <a16:creationId xmlns:a16="http://schemas.microsoft.com/office/drawing/2014/main" id="{91F4343E-55A3-5B94-FBF1-A4CEA6A172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FAFCB1-FE82-FBCD-F364-5809431FC3D5}"/>
              </a:ext>
            </a:extLst>
          </p:cNvPr>
          <p:cNvSpPr>
            <a:spLocks noGrp="1"/>
          </p:cNvSpPr>
          <p:nvPr>
            <p:ph type="sldNum" sz="quarter" idx="12"/>
          </p:nvPr>
        </p:nvSpPr>
        <p:spPr/>
        <p:txBody>
          <a:bodyPr/>
          <a:lstStyle/>
          <a:p>
            <a:fld id="{29307A30-1076-41B3-A24B-1220C47AA331}" type="slidenum">
              <a:rPr lang="en-GB" smtClean="0"/>
              <a:t>‹#›</a:t>
            </a:fld>
            <a:endParaRPr lang="en-GB"/>
          </a:p>
        </p:txBody>
      </p:sp>
    </p:spTree>
    <p:extLst>
      <p:ext uri="{BB962C8B-B14F-4D97-AF65-F5344CB8AC3E}">
        <p14:creationId xmlns:p14="http://schemas.microsoft.com/office/powerpoint/2010/main" val="282206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E4DA9-033D-8EE2-562B-A3FA53DBC77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77D5D73-0095-1F5E-96BA-156CC319C4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10EDBC4-9A4E-7D39-4903-1BE2849984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A4A2129-DEB6-4B0B-9978-7C47A05A54F0}"/>
              </a:ext>
            </a:extLst>
          </p:cNvPr>
          <p:cNvSpPr>
            <a:spLocks noGrp="1"/>
          </p:cNvSpPr>
          <p:nvPr>
            <p:ph type="dt" sz="half" idx="10"/>
          </p:nvPr>
        </p:nvSpPr>
        <p:spPr/>
        <p:txBody>
          <a:bodyPr/>
          <a:lstStyle/>
          <a:p>
            <a:fld id="{2B78A23E-154E-4BA6-BC9F-A93E799A0D68}" type="datetimeFigureOut">
              <a:rPr lang="en-GB" smtClean="0"/>
              <a:t>30/11/2022</a:t>
            </a:fld>
            <a:endParaRPr lang="en-GB"/>
          </a:p>
        </p:txBody>
      </p:sp>
      <p:sp>
        <p:nvSpPr>
          <p:cNvPr id="6" name="Footer Placeholder 5">
            <a:extLst>
              <a:ext uri="{FF2B5EF4-FFF2-40B4-BE49-F238E27FC236}">
                <a16:creationId xmlns:a16="http://schemas.microsoft.com/office/drawing/2014/main" id="{B4C2CD6D-7F5D-B077-841C-6C424AB44A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ED663A-EA4B-4DD1-6F3F-BDF0988F7073}"/>
              </a:ext>
            </a:extLst>
          </p:cNvPr>
          <p:cNvSpPr>
            <a:spLocks noGrp="1"/>
          </p:cNvSpPr>
          <p:nvPr>
            <p:ph type="sldNum" sz="quarter" idx="12"/>
          </p:nvPr>
        </p:nvSpPr>
        <p:spPr/>
        <p:txBody>
          <a:bodyPr/>
          <a:lstStyle/>
          <a:p>
            <a:fld id="{29307A30-1076-41B3-A24B-1220C47AA331}" type="slidenum">
              <a:rPr lang="en-GB" smtClean="0"/>
              <a:t>‹#›</a:t>
            </a:fld>
            <a:endParaRPr lang="en-GB"/>
          </a:p>
        </p:txBody>
      </p:sp>
    </p:spTree>
    <p:extLst>
      <p:ext uri="{BB962C8B-B14F-4D97-AF65-F5344CB8AC3E}">
        <p14:creationId xmlns:p14="http://schemas.microsoft.com/office/powerpoint/2010/main" val="252418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ADFD7-5D45-6F32-FE5E-91F4904D637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6FCC33C-4BAA-D3D8-E2D5-6FA8B280F6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5D0D0E-0DD2-F4FB-F276-2CE346D131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69803A-EC7E-0B98-C97A-8E11709A28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140F97-7516-3C45-24AE-7E8679DC4A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FB45420-1DF5-62CB-CD07-EF6872036A4A}"/>
              </a:ext>
            </a:extLst>
          </p:cNvPr>
          <p:cNvSpPr>
            <a:spLocks noGrp="1"/>
          </p:cNvSpPr>
          <p:nvPr>
            <p:ph type="dt" sz="half" idx="10"/>
          </p:nvPr>
        </p:nvSpPr>
        <p:spPr/>
        <p:txBody>
          <a:bodyPr/>
          <a:lstStyle/>
          <a:p>
            <a:fld id="{2B78A23E-154E-4BA6-BC9F-A93E799A0D68}" type="datetimeFigureOut">
              <a:rPr lang="en-GB" smtClean="0"/>
              <a:t>30/11/2022</a:t>
            </a:fld>
            <a:endParaRPr lang="en-GB"/>
          </a:p>
        </p:txBody>
      </p:sp>
      <p:sp>
        <p:nvSpPr>
          <p:cNvPr id="8" name="Footer Placeholder 7">
            <a:extLst>
              <a:ext uri="{FF2B5EF4-FFF2-40B4-BE49-F238E27FC236}">
                <a16:creationId xmlns:a16="http://schemas.microsoft.com/office/drawing/2014/main" id="{B4A4CF98-D3CC-771C-6015-5C14F1B9795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532334-171A-4A4A-BC23-E1955728CBCC}"/>
              </a:ext>
            </a:extLst>
          </p:cNvPr>
          <p:cNvSpPr>
            <a:spLocks noGrp="1"/>
          </p:cNvSpPr>
          <p:nvPr>
            <p:ph type="sldNum" sz="quarter" idx="12"/>
          </p:nvPr>
        </p:nvSpPr>
        <p:spPr/>
        <p:txBody>
          <a:bodyPr/>
          <a:lstStyle/>
          <a:p>
            <a:fld id="{29307A30-1076-41B3-A24B-1220C47AA331}" type="slidenum">
              <a:rPr lang="en-GB" smtClean="0"/>
              <a:t>‹#›</a:t>
            </a:fld>
            <a:endParaRPr lang="en-GB"/>
          </a:p>
        </p:txBody>
      </p:sp>
    </p:spTree>
    <p:extLst>
      <p:ext uri="{BB962C8B-B14F-4D97-AF65-F5344CB8AC3E}">
        <p14:creationId xmlns:p14="http://schemas.microsoft.com/office/powerpoint/2010/main" val="1673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7E971-4207-7AC0-1E45-0FDE618543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316220C-33E1-4115-3D4B-98757E74EFB2}"/>
              </a:ext>
            </a:extLst>
          </p:cNvPr>
          <p:cNvSpPr>
            <a:spLocks noGrp="1"/>
          </p:cNvSpPr>
          <p:nvPr>
            <p:ph type="dt" sz="half" idx="10"/>
          </p:nvPr>
        </p:nvSpPr>
        <p:spPr/>
        <p:txBody>
          <a:bodyPr/>
          <a:lstStyle/>
          <a:p>
            <a:fld id="{2B78A23E-154E-4BA6-BC9F-A93E799A0D68}" type="datetimeFigureOut">
              <a:rPr lang="en-GB" smtClean="0"/>
              <a:t>30/11/2022</a:t>
            </a:fld>
            <a:endParaRPr lang="en-GB"/>
          </a:p>
        </p:txBody>
      </p:sp>
      <p:sp>
        <p:nvSpPr>
          <p:cNvPr id="4" name="Footer Placeholder 3">
            <a:extLst>
              <a:ext uri="{FF2B5EF4-FFF2-40B4-BE49-F238E27FC236}">
                <a16:creationId xmlns:a16="http://schemas.microsoft.com/office/drawing/2014/main" id="{169A1D06-CCF5-1E5E-6CC9-A9AC2177DE7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F29106B-2054-E63C-344A-D48445575E33}"/>
              </a:ext>
            </a:extLst>
          </p:cNvPr>
          <p:cNvSpPr>
            <a:spLocks noGrp="1"/>
          </p:cNvSpPr>
          <p:nvPr>
            <p:ph type="sldNum" sz="quarter" idx="12"/>
          </p:nvPr>
        </p:nvSpPr>
        <p:spPr/>
        <p:txBody>
          <a:bodyPr/>
          <a:lstStyle/>
          <a:p>
            <a:fld id="{29307A30-1076-41B3-A24B-1220C47AA331}" type="slidenum">
              <a:rPr lang="en-GB" smtClean="0"/>
              <a:t>‹#›</a:t>
            </a:fld>
            <a:endParaRPr lang="en-GB"/>
          </a:p>
        </p:txBody>
      </p:sp>
    </p:spTree>
    <p:extLst>
      <p:ext uri="{BB962C8B-B14F-4D97-AF65-F5344CB8AC3E}">
        <p14:creationId xmlns:p14="http://schemas.microsoft.com/office/powerpoint/2010/main" val="3906458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63EB42-390A-EE52-5C5F-CB11528A389A}"/>
              </a:ext>
            </a:extLst>
          </p:cNvPr>
          <p:cNvSpPr>
            <a:spLocks noGrp="1"/>
          </p:cNvSpPr>
          <p:nvPr>
            <p:ph type="dt" sz="half" idx="10"/>
          </p:nvPr>
        </p:nvSpPr>
        <p:spPr/>
        <p:txBody>
          <a:bodyPr/>
          <a:lstStyle/>
          <a:p>
            <a:fld id="{2B78A23E-154E-4BA6-BC9F-A93E799A0D68}" type="datetimeFigureOut">
              <a:rPr lang="en-GB" smtClean="0"/>
              <a:t>30/11/2022</a:t>
            </a:fld>
            <a:endParaRPr lang="en-GB"/>
          </a:p>
        </p:txBody>
      </p:sp>
      <p:sp>
        <p:nvSpPr>
          <p:cNvPr id="3" name="Footer Placeholder 2">
            <a:extLst>
              <a:ext uri="{FF2B5EF4-FFF2-40B4-BE49-F238E27FC236}">
                <a16:creationId xmlns:a16="http://schemas.microsoft.com/office/drawing/2014/main" id="{FE34A3DC-9353-2F2B-7AFB-09DEEABC73E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BB62844-6B04-2693-2585-724EB26AF41D}"/>
              </a:ext>
            </a:extLst>
          </p:cNvPr>
          <p:cNvSpPr>
            <a:spLocks noGrp="1"/>
          </p:cNvSpPr>
          <p:nvPr>
            <p:ph type="sldNum" sz="quarter" idx="12"/>
          </p:nvPr>
        </p:nvSpPr>
        <p:spPr/>
        <p:txBody>
          <a:bodyPr/>
          <a:lstStyle/>
          <a:p>
            <a:fld id="{29307A30-1076-41B3-A24B-1220C47AA331}" type="slidenum">
              <a:rPr lang="en-GB" smtClean="0"/>
              <a:t>‹#›</a:t>
            </a:fld>
            <a:endParaRPr lang="en-GB"/>
          </a:p>
        </p:txBody>
      </p:sp>
    </p:spTree>
    <p:extLst>
      <p:ext uri="{BB962C8B-B14F-4D97-AF65-F5344CB8AC3E}">
        <p14:creationId xmlns:p14="http://schemas.microsoft.com/office/powerpoint/2010/main" val="1092325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0AD19-14C3-91FA-7FAC-A9660A61F0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1A7A585-84FB-8948-620D-9AD855310D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E141F92-4883-0314-C1BE-544B0A0A8E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E7FC46-247B-EC87-6903-B87E537E38CB}"/>
              </a:ext>
            </a:extLst>
          </p:cNvPr>
          <p:cNvSpPr>
            <a:spLocks noGrp="1"/>
          </p:cNvSpPr>
          <p:nvPr>
            <p:ph type="dt" sz="half" idx="10"/>
          </p:nvPr>
        </p:nvSpPr>
        <p:spPr/>
        <p:txBody>
          <a:bodyPr/>
          <a:lstStyle/>
          <a:p>
            <a:fld id="{2B78A23E-154E-4BA6-BC9F-A93E799A0D68}" type="datetimeFigureOut">
              <a:rPr lang="en-GB" smtClean="0"/>
              <a:t>30/11/2022</a:t>
            </a:fld>
            <a:endParaRPr lang="en-GB"/>
          </a:p>
        </p:txBody>
      </p:sp>
      <p:sp>
        <p:nvSpPr>
          <p:cNvPr id="6" name="Footer Placeholder 5">
            <a:extLst>
              <a:ext uri="{FF2B5EF4-FFF2-40B4-BE49-F238E27FC236}">
                <a16:creationId xmlns:a16="http://schemas.microsoft.com/office/drawing/2014/main" id="{0BF0B770-ECC2-B8E0-8B0C-86C659ECD6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66565F-13BF-470B-C18D-751A1B023EDC}"/>
              </a:ext>
            </a:extLst>
          </p:cNvPr>
          <p:cNvSpPr>
            <a:spLocks noGrp="1"/>
          </p:cNvSpPr>
          <p:nvPr>
            <p:ph type="sldNum" sz="quarter" idx="12"/>
          </p:nvPr>
        </p:nvSpPr>
        <p:spPr/>
        <p:txBody>
          <a:bodyPr/>
          <a:lstStyle/>
          <a:p>
            <a:fld id="{29307A30-1076-41B3-A24B-1220C47AA331}" type="slidenum">
              <a:rPr lang="en-GB" smtClean="0"/>
              <a:t>‹#›</a:t>
            </a:fld>
            <a:endParaRPr lang="en-GB"/>
          </a:p>
        </p:txBody>
      </p:sp>
    </p:spTree>
    <p:extLst>
      <p:ext uri="{BB962C8B-B14F-4D97-AF65-F5344CB8AC3E}">
        <p14:creationId xmlns:p14="http://schemas.microsoft.com/office/powerpoint/2010/main" val="1803625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F5EFF-492A-995B-E092-8005CFC58A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11404AF-1BA3-DA53-84BB-7D69A1B84A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24F4626-B180-884E-C75B-AF7FFC50D1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B4945-E160-8D4C-E8C0-FF5BB32098B3}"/>
              </a:ext>
            </a:extLst>
          </p:cNvPr>
          <p:cNvSpPr>
            <a:spLocks noGrp="1"/>
          </p:cNvSpPr>
          <p:nvPr>
            <p:ph type="dt" sz="half" idx="10"/>
          </p:nvPr>
        </p:nvSpPr>
        <p:spPr/>
        <p:txBody>
          <a:bodyPr/>
          <a:lstStyle/>
          <a:p>
            <a:fld id="{2B78A23E-154E-4BA6-BC9F-A93E799A0D68}" type="datetimeFigureOut">
              <a:rPr lang="en-GB" smtClean="0"/>
              <a:t>30/11/2022</a:t>
            </a:fld>
            <a:endParaRPr lang="en-GB"/>
          </a:p>
        </p:txBody>
      </p:sp>
      <p:sp>
        <p:nvSpPr>
          <p:cNvPr id="6" name="Footer Placeholder 5">
            <a:extLst>
              <a:ext uri="{FF2B5EF4-FFF2-40B4-BE49-F238E27FC236}">
                <a16:creationId xmlns:a16="http://schemas.microsoft.com/office/drawing/2014/main" id="{36BE9D23-8803-90BF-DD4F-6C69341020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56B6D1-207E-C81B-A695-6E6082796C16}"/>
              </a:ext>
            </a:extLst>
          </p:cNvPr>
          <p:cNvSpPr>
            <a:spLocks noGrp="1"/>
          </p:cNvSpPr>
          <p:nvPr>
            <p:ph type="sldNum" sz="quarter" idx="12"/>
          </p:nvPr>
        </p:nvSpPr>
        <p:spPr/>
        <p:txBody>
          <a:bodyPr/>
          <a:lstStyle/>
          <a:p>
            <a:fld id="{29307A30-1076-41B3-A24B-1220C47AA331}" type="slidenum">
              <a:rPr lang="en-GB" smtClean="0"/>
              <a:t>‹#›</a:t>
            </a:fld>
            <a:endParaRPr lang="en-GB"/>
          </a:p>
        </p:txBody>
      </p:sp>
    </p:spTree>
    <p:extLst>
      <p:ext uri="{BB962C8B-B14F-4D97-AF65-F5344CB8AC3E}">
        <p14:creationId xmlns:p14="http://schemas.microsoft.com/office/powerpoint/2010/main" val="1975548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C9BB9C-3166-0FDD-7059-90D2E26285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B9106A-6911-D3A8-A162-65E8F1E074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209754-0C6E-A029-4326-7C438817CC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8A23E-154E-4BA6-BC9F-A93E799A0D68}" type="datetimeFigureOut">
              <a:rPr lang="en-GB" smtClean="0"/>
              <a:t>30/11/2022</a:t>
            </a:fld>
            <a:endParaRPr lang="en-GB"/>
          </a:p>
        </p:txBody>
      </p:sp>
      <p:sp>
        <p:nvSpPr>
          <p:cNvPr id="5" name="Footer Placeholder 4">
            <a:extLst>
              <a:ext uri="{FF2B5EF4-FFF2-40B4-BE49-F238E27FC236}">
                <a16:creationId xmlns:a16="http://schemas.microsoft.com/office/drawing/2014/main" id="{D85969C5-6645-00EA-66D2-5AE23BCDB8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13A252D-FE13-3B24-26A0-9A280A6817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07A30-1076-41B3-A24B-1220C47AA331}" type="slidenum">
              <a:rPr lang="en-GB" smtClean="0"/>
              <a:t>‹#›</a:t>
            </a:fld>
            <a:endParaRPr lang="en-GB"/>
          </a:p>
        </p:txBody>
      </p:sp>
    </p:spTree>
    <p:extLst>
      <p:ext uri="{BB962C8B-B14F-4D97-AF65-F5344CB8AC3E}">
        <p14:creationId xmlns:p14="http://schemas.microsoft.com/office/powerpoint/2010/main" val="687651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8554E-A61E-4675-F8C0-D71FB32B9B7D}"/>
              </a:ext>
            </a:extLst>
          </p:cNvPr>
          <p:cNvSpPr>
            <a:spLocks noGrp="1"/>
          </p:cNvSpPr>
          <p:nvPr>
            <p:ph type="ctrTitle"/>
          </p:nvPr>
        </p:nvSpPr>
        <p:spPr>
          <a:xfrm flipV="1">
            <a:off x="1222310" y="-1628774"/>
            <a:ext cx="9445690" cy="1800226"/>
          </a:xfrm>
        </p:spPr>
        <p:txBody>
          <a:bodyPr>
            <a:normAutofit/>
          </a:bodyPr>
          <a:lstStyle/>
          <a:p>
            <a:endParaRPr lang="en-GB" sz="2800" dirty="0"/>
          </a:p>
        </p:txBody>
      </p:sp>
      <p:sp>
        <p:nvSpPr>
          <p:cNvPr id="3" name="Subtitle 2">
            <a:extLst>
              <a:ext uri="{FF2B5EF4-FFF2-40B4-BE49-F238E27FC236}">
                <a16:creationId xmlns:a16="http://schemas.microsoft.com/office/drawing/2014/main" id="{CF72D53F-29C4-BEC4-24BC-87AD74458EEA}"/>
              </a:ext>
            </a:extLst>
          </p:cNvPr>
          <p:cNvSpPr>
            <a:spLocks noGrp="1"/>
          </p:cNvSpPr>
          <p:nvPr>
            <p:ph type="subTitle" idx="1"/>
          </p:nvPr>
        </p:nvSpPr>
        <p:spPr>
          <a:xfrm>
            <a:off x="1483566" y="171453"/>
            <a:ext cx="8755807" cy="3150245"/>
          </a:xfrm>
        </p:spPr>
        <p:txBody>
          <a:bodyPr>
            <a:normAutofit fontScale="85000" lnSpcReduction="20000"/>
          </a:bodyPr>
          <a:lstStyle/>
          <a:p>
            <a:r>
              <a:rPr lang="ar-JO" sz="7200" dirty="0"/>
              <a:t>ملوك الاردن</a:t>
            </a:r>
          </a:p>
          <a:p>
            <a:r>
              <a:rPr lang="ar-JO" sz="7200" dirty="0"/>
              <a:t>الملك الحسين بن طلال رحمه الله </a:t>
            </a:r>
          </a:p>
          <a:p>
            <a:r>
              <a:rPr lang="ar-JO" sz="7200" dirty="0"/>
              <a:t>ثالث ملوك المملكة الاردنية الهاشمية </a:t>
            </a:r>
          </a:p>
        </p:txBody>
      </p:sp>
      <p:pic>
        <p:nvPicPr>
          <p:cNvPr id="5" name="Picture 4">
            <a:extLst>
              <a:ext uri="{FF2B5EF4-FFF2-40B4-BE49-F238E27FC236}">
                <a16:creationId xmlns:a16="http://schemas.microsoft.com/office/drawing/2014/main" id="{83A6F441-CE17-8BE7-23FD-73F6357102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3476" y="3036709"/>
            <a:ext cx="6783357" cy="3821291"/>
          </a:xfrm>
          <a:prstGeom prst="rect">
            <a:avLst/>
          </a:prstGeom>
        </p:spPr>
      </p:pic>
    </p:spTree>
    <p:extLst>
      <p:ext uri="{BB962C8B-B14F-4D97-AF65-F5344CB8AC3E}">
        <p14:creationId xmlns:p14="http://schemas.microsoft.com/office/powerpoint/2010/main" val="2486495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2F577-EDCD-17F3-6913-7E2AB20D3F55}"/>
              </a:ext>
            </a:extLst>
          </p:cNvPr>
          <p:cNvSpPr>
            <a:spLocks noGrp="1"/>
          </p:cNvSpPr>
          <p:nvPr>
            <p:ph type="title"/>
          </p:nvPr>
        </p:nvSpPr>
        <p:spPr>
          <a:xfrm>
            <a:off x="1" y="68007"/>
            <a:ext cx="12191999" cy="1189293"/>
          </a:xfrm>
        </p:spPr>
        <p:txBody>
          <a:bodyPr>
            <a:normAutofit fontScale="90000"/>
          </a:bodyPr>
          <a:lstStyle/>
          <a:p>
            <a:pPr algn="ctr"/>
            <a:r>
              <a:rPr lang="ar-JO" dirty="0"/>
              <a:t> </a:t>
            </a:r>
            <a:r>
              <a:rPr lang="ar-JO" b="1" i="0" dirty="0">
                <a:effectLst/>
                <a:latin typeface="-apple-system"/>
              </a:rPr>
              <a:t>مولده ونشأته</a:t>
            </a:r>
            <a:br>
              <a:rPr lang="ar-JO" b="1" i="0" dirty="0">
                <a:effectLst/>
                <a:latin typeface="-apple-system"/>
              </a:rPr>
            </a:br>
            <a:r>
              <a:rPr lang="ar-JO" dirty="0"/>
              <a:t>                                           </a:t>
            </a:r>
            <a:endParaRPr lang="en-GB" dirty="0"/>
          </a:p>
        </p:txBody>
      </p:sp>
      <p:sp>
        <p:nvSpPr>
          <p:cNvPr id="3" name="Content Placeholder 2">
            <a:extLst>
              <a:ext uri="{FF2B5EF4-FFF2-40B4-BE49-F238E27FC236}">
                <a16:creationId xmlns:a16="http://schemas.microsoft.com/office/drawing/2014/main" id="{DE15912C-C663-A19E-4E10-4A828DE334FC}"/>
              </a:ext>
            </a:extLst>
          </p:cNvPr>
          <p:cNvSpPr>
            <a:spLocks noGrp="1"/>
          </p:cNvSpPr>
          <p:nvPr>
            <p:ph idx="1"/>
          </p:nvPr>
        </p:nvSpPr>
        <p:spPr>
          <a:xfrm>
            <a:off x="0" y="981075"/>
            <a:ext cx="11999166" cy="5427111"/>
          </a:xfrm>
        </p:spPr>
        <p:txBody>
          <a:bodyPr>
            <a:normAutofit/>
          </a:bodyPr>
          <a:lstStyle/>
          <a:p>
            <a:pPr marL="0" indent="0" algn="r">
              <a:lnSpc>
                <a:spcPct val="150000"/>
              </a:lnSpc>
              <a:buNone/>
            </a:pPr>
            <a:r>
              <a:rPr lang="ar-JO" sz="2400" b="0" i="0" dirty="0">
                <a:solidFill>
                  <a:srgbClr val="000000"/>
                </a:solidFill>
                <a:effectLst/>
                <a:latin typeface="-apple-system"/>
              </a:rPr>
              <a:t>    الملك حسين بن طلال ولد في عمان في 14 تشرين الثاني من عام 1935م، وكان والده الأمير (طلال بن عبد الله)، ووالدته الأميرة (زين الشرف بنت جميل)،وكان له شقيقين أولاد هم الأمير محمد، والأمير الحسن، وشقيق بنت واحدة، هي الأميرة بسمة.</a:t>
            </a:r>
          </a:p>
          <a:p>
            <a:pPr marL="0" indent="0" algn="r">
              <a:lnSpc>
                <a:spcPct val="150000"/>
              </a:lnSpc>
              <a:buNone/>
            </a:pPr>
            <a:r>
              <a:rPr lang="ar-JO" sz="2400" b="0" i="0" dirty="0">
                <a:solidFill>
                  <a:srgbClr val="000000"/>
                </a:solidFill>
                <a:effectLst/>
                <a:latin typeface="-apple-system"/>
              </a:rPr>
              <a:t>انهى تعليمه الابتدائي والإعدادي والثانوي في عمان، ثم انتقل للدراسة الجامعية في جامعة فيكتوريا في الإسكندرية، ثم إلى مدرسة هارو في انجلترا، وتلقى بعد ذلك تعليمه العسكري في الأكاديمية العسكرية الملكية (ساندهيرست) في إنجلترا.</a:t>
            </a:r>
          </a:p>
          <a:p>
            <a:pPr marL="0" indent="0" algn="r">
              <a:lnSpc>
                <a:spcPct val="150000"/>
              </a:lnSpc>
              <a:buNone/>
            </a:pPr>
            <a:r>
              <a:rPr lang="ar-JO" sz="2400" b="0" i="0" dirty="0">
                <a:solidFill>
                  <a:srgbClr val="000000"/>
                </a:solidFill>
                <a:effectLst/>
                <a:latin typeface="-apple-system"/>
              </a:rPr>
              <a:t>في وقت مبكر من حياته وتحديداً في 20 يوليو عام 1951م، استشهد جده الملك عبد الله في المسجد الأقصى في القدس، وكان هناك مع جده، حيث تعودوا الذهاب بانتظام لأداء صلاة الجمعة هناك.</a:t>
            </a:r>
          </a:p>
          <a:p>
            <a:pPr marL="0" indent="0" algn="r">
              <a:lnSpc>
                <a:spcPct val="150000"/>
              </a:lnSpc>
              <a:buNone/>
            </a:pPr>
            <a:endParaRPr lang="ar-JO" sz="2400" dirty="0"/>
          </a:p>
          <a:p>
            <a:pPr marL="0" indent="0" algn="r">
              <a:buNone/>
            </a:pPr>
            <a:endParaRPr lang="en-GB" dirty="0"/>
          </a:p>
        </p:txBody>
      </p:sp>
      <p:pic>
        <p:nvPicPr>
          <p:cNvPr id="7" name="Picture 6">
            <a:extLst>
              <a:ext uri="{FF2B5EF4-FFF2-40B4-BE49-F238E27FC236}">
                <a16:creationId xmlns:a16="http://schemas.microsoft.com/office/drawing/2014/main" id="{87C4769D-E64B-EE06-E71B-E2FCC342DF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36563"/>
            <a:ext cx="2453951" cy="2321437"/>
          </a:xfrm>
          <a:prstGeom prst="rect">
            <a:avLst/>
          </a:prstGeom>
        </p:spPr>
      </p:pic>
    </p:spTree>
    <p:extLst>
      <p:ext uri="{BB962C8B-B14F-4D97-AF65-F5344CB8AC3E}">
        <p14:creationId xmlns:p14="http://schemas.microsoft.com/office/powerpoint/2010/main" val="1436121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68B6B-9875-7349-88F1-63BFEFE86FE5}"/>
              </a:ext>
            </a:extLst>
          </p:cNvPr>
          <p:cNvSpPr>
            <a:spLocks noGrp="1"/>
          </p:cNvSpPr>
          <p:nvPr>
            <p:ph type="title"/>
          </p:nvPr>
        </p:nvSpPr>
        <p:spPr>
          <a:xfrm>
            <a:off x="838200" y="121299"/>
            <a:ext cx="10515600" cy="1240970"/>
          </a:xfrm>
        </p:spPr>
        <p:txBody>
          <a:bodyPr/>
          <a:lstStyle/>
          <a:p>
            <a:r>
              <a:rPr lang="ar-JO" dirty="0"/>
              <a:t>توليه الحكم                            </a:t>
            </a:r>
            <a:endParaRPr lang="en-GB" dirty="0"/>
          </a:p>
        </p:txBody>
      </p:sp>
      <p:sp>
        <p:nvSpPr>
          <p:cNvPr id="3" name="Content Placeholder 2">
            <a:extLst>
              <a:ext uri="{FF2B5EF4-FFF2-40B4-BE49-F238E27FC236}">
                <a16:creationId xmlns:a16="http://schemas.microsoft.com/office/drawing/2014/main" id="{07B7B9F7-85F8-B129-2000-788BDCE26B9B}"/>
              </a:ext>
            </a:extLst>
          </p:cNvPr>
          <p:cNvSpPr>
            <a:spLocks noGrp="1"/>
          </p:cNvSpPr>
          <p:nvPr>
            <p:ph idx="1"/>
          </p:nvPr>
        </p:nvSpPr>
        <p:spPr>
          <a:xfrm>
            <a:off x="838200" y="1259633"/>
            <a:ext cx="10515600" cy="4917330"/>
          </a:xfrm>
        </p:spPr>
        <p:txBody>
          <a:bodyPr>
            <a:normAutofit/>
          </a:bodyPr>
          <a:lstStyle/>
          <a:p>
            <a:pPr marL="0" indent="0" algn="r">
              <a:lnSpc>
                <a:spcPct val="150000"/>
              </a:lnSpc>
              <a:buNone/>
            </a:pPr>
            <a:r>
              <a:rPr lang="ar-JO" sz="2400" b="0" i="0" dirty="0">
                <a:solidFill>
                  <a:srgbClr val="000000"/>
                </a:solidFill>
                <a:effectLst/>
                <a:latin typeface="-apple-system"/>
              </a:rPr>
              <a:t>في 6 سبتمبر عام 1951 م، تولى العرش الابن الأكبر للملك عبد الله، الملك طلال، وسرعان ما تبعه ابنه الأكبر حسين، الذي أُعلن ملك المملكة الأردنية الهاشمية في 11 آب 1952، ولكنه لم يكن قد أكمل عامه الثامن عشر، حتى يتمكن من تولي العرش، فكان لابد من تعيين مجلس وصايه ، يتولى أمور البلاد، كما ينص الدستور، وفي 2 </a:t>
            </a:r>
            <a:r>
              <a:rPr lang="ar-JO" sz="2400" dirty="0">
                <a:solidFill>
                  <a:srgbClr val="000000"/>
                </a:solidFill>
                <a:latin typeface="-apple-system"/>
              </a:rPr>
              <a:t>ايار </a:t>
            </a:r>
            <a:r>
              <a:rPr lang="ar-JO" sz="2400" b="0" i="0" dirty="0">
                <a:solidFill>
                  <a:srgbClr val="000000"/>
                </a:solidFill>
                <a:effectLst/>
                <a:latin typeface="-apple-system"/>
              </a:rPr>
              <a:t> 1953 تم تنصيبه ملكاً رسميا للاردن . </a:t>
            </a:r>
          </a:p>
          <a:p>
            <a:pPr marL="0" indent="0" algn="r">
              <a:lnSpc>
                <a:spcPct val="150000"/>
              </a:lnSpc>
              <a:buNone/>
            </a:pPr>
            <a:r>
              <a:rPr lang="ar-JO" sz="2400" b="0" i="0" dirty="0">
                <a:solidFill>
                  <a:srgbClr val="000000"/>
                </a:solidFill>
                <a:effectLst/>
                <a:latin typeface="-apple-system"/>
              </a:rPr>
              <a:t> </a:t>
            </a:r>
            <a:r>
              <a:rPr lang="ar-JO" sz="2400" b="1" dirty="0">
                <a:solidFill>
                  <a:srgbClr val="000000"/>
                </a:solidFill>
                <a:latin typeface="-apple-system"/>
              </a:rPr>
              <a:t>                                                                      </a:t>
            </a:r>
            <a:endParaRPr lang="ar-JO" sz="2400" b="1" i="0" dirty="0">
              <a:effectLst/>
              <a:latin typeface="-apple-system"/>
            </a:endParaRPr>
          </a:p>
          <a:p>
            <a:pPr algn="r"/>
            <a:endParaRPr lang="en-GB" sz="2400" dirty="0"/>
          </a:p>
        </p:txBody>
      </p:sp>
      <p:pic>
        <p:nvPicPr>
          <p:cNvPr id="5" name="Picture 4">
            <a:extLst>
              <a:ext uri="{FF2B5EF4-FFF2-40B4-BE49-F238E27FC236}">
                <a16:creationId xmlns:a16="http://schemas.microsoft.com/office/drawing/2014/main" id="{1926BED2-7A21-96D3-7D70-1389B1A9B3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6774" y="3718298"/>
            <a:ext cx="6000750" cy="2857500"/>
          </a:xfrm>
          <a:prstGeom prst="rect">
            <a:avLst/>
          </a:prstGeom>
        </p:spPr>
      </p:pic>
    </p:spTree>
    <p:extLst>
      <p:ext uri="{BB962C8B-B14F-4D97-AF65-F5344CB8AC3E}">
        <p14:creationId xmlns:p14="http://schemas.microsoft.com/office/powerpoint/2010/main" val="929842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590D1-FD97-96D7-D9B4-F6AA92F19A6D}"/>
              </a:ext>
            </a:extLst>
          </p:cNvPr>
          <p:cNvSpPr>
            <a:spLocks noGrp="1"/>
          </p:cNvSpPr>
          <p:nvPr>
            <p:ph type="title"/>
          </p:nvPr>
        </p:nvSpPr>
        <p:spPr>
          <a:xfrm>
            <a:off x="838200" y="365125"/>
            <a:ext cx="10515600" cy="1183757"/>
          </a:xfrm>
        </p:spPr>
        <p:txBody>
          <a:bodyPr>
            <a:normAutofit fontScale="90000"/>
          </a:bodyPr>
          <a:lstStyle/>
          <a:p>
            <a:r>
              <a:rPr lang="ar-JO" b="1" i="0" dirty="0">
                <a:effectLst/>
                <a:latin typeface="-apple-system"/>
              </a:rPr>
              <a:t>فترة حكمه واهم انجازاته                       </a:t>
            </a:r>
            <a:br>
              <a:rPr lang="ar-JO" b="1" i="0" dirty="0">
                <a:effectLst/>
                <a:latin typeface="-apple-system"/>
              </a:rPr>
            </a:br>
            <a:endParaRPr lang="en-GB" dirty="0"/>
          </a:p>
        </p:txBody>
      </p:sp>
      <p:sp>
        <p:nvSpPr>
          <p:cNvPr id="3" name="Content Placeholder 2">
            <a:extLst>
              <a:ext uri="{FF2B5EF4-FFF2-40B4-BE49-F238E27FC236}">
                <a16:creationId xmlns:a16="http://schemas.microsoft.com/office/drawing/2014/main" id="{A2974E8A-143F-6E7D-451F-360296A8DA79}"/>
              </a:ext>
            </a:extLst>
          </p:cNvPr>
          <p:cNvSpPr>
            <a:spLocks noGrp="1"/>
          </p:cNvSpPr>
          <p:nvPr>
            <p:ph idx="1"/>
          </p:nvPr>
        </p:nvSpPr>
        <p:spPr>
          <a:xfrm>
            <a:off x="650810" y="877076"/>
            <a:ext cx="11223949" cy="4814597"/>
          </a:xfrm>
        </p:spPr>
        <p:txBody>
          <a:bodyPr>
            <a:normAutofit fontScale="25000" lnSpcReduction="20000"/>
          </a:bodyPr>
          <a:lstStyle/>
          <a:p>
            <a:pPr marL="0" indent="0" algn="l">
              <a:lnSpc>
                <a:spcPct val="170000"/>
              </a:lnSpc>
              <a:buNone/>
            </a:pPr>
            <a:endParaRPr lang="ar-JO" sz="9600" i="0" dirty="0">
              <a:effectLst/>
              <a:latin typeface="-apple-system"/>
            </a:endParaRPr>
          </a:p>
          <a:p>
            <a:pPr marL="0" indent="0" algn="r">
              <a:lnSpc>
                <a:spcPct val="170000"/>
              </a:lnSpc>
              <a:buNone/>
            </a:pPr>
            <a:r>
              <a:rPr lang="ar-JO" sz="9600" i="0" dirty="0">
                <a:solidFill>
                  <a:srgbClr val="240205"/>
                </a:solidFill>
                <a:effectLst/>
                <a:latin typeface="Droid Arabic Naskh"/>
              </a:rPr>
              <a:t>عمل جلالته على تحسين المستوى المعيشي للمواطن، انسجاماً مع الشعار الذي رفعه "الإنسان أغلى ما نملك"</a:t>
            </a:r>
            <a:endParaRPr lang="ar-JO" sz="9600" i="0" dirty="0">
              <a:solidFill>
                <a:srgbClr val="000000"/>
              </a:solidFill>
              <a:effectLst/>
              <a:latin typeface="-apple-system"/>
            </a:endParaRPr>
          </a:p>
          <a:p>
            <a:pPr marL="0" indent="0" algn="r">
              <a:lnSpc>
                <a:spcPct val="170000"/>
              </a:lnSpc>
              <a:buNone/>
            </a:pPr>
            <a:r>
              <a:rPr lang="ar-JO" sz="9600" i="0" dirty="0">
                <a:solidFill>
                  <a:srgbClr val="000000"/>
                </a:solidFill>
                <a:effectLst/>
                <a:latin typeface="-apple-system"/>
              </a:rPr>
              <a:t>  حيث عمل بجد في بناء بلده ورفع مستوى معيشة كل أردني فيه .</a:t>
            </a:r>
          </a:p>
          <a:p>
            <a:pPr marL="0" indent="0" algn="r">
              <a:lnSpc>
                <a:spcPct val="170000"/>
              </a:lnSpc>
              <a:buNone/>
            </a:pPr>
            <a:r>
              <a:rPr lang="ar-JO" sz="9600" dirty="0">
                <a:solidFill>
                  <a:srgbClr val="000000"/>
                </a:solidFill>
                <a:latin typeface="-apple-system"/>
              </a:rPr>
              <a:t>عمل على تعزيز التعليم وزيادة جودة القطاع الصحي .</a:t>
            </a:r>
            <a:endParaRPr lang="ar-JO" sz="9600" i="0" dirty="0">
              <a:solidFill>
                <a:srgbClr val="000000"/>
              </a:solidFill>
              <a:effectLst/>
              <a:latin typeface="-apple-system"/>
            </a:endParaRPr>
          </a:p>
          <a:p>
            <a:pPr marL="0" indent="0" algn="r">
              <a:lnSpc>
                <a:spcPct val="170000"/>
              </a:lnSpc>
              <a:buNone/>
            </a:pPr>
            <a:r>
              <a:rPr lang="ar-JO" sz="9600" i="0" dirty="0">
                <a:solidFill>
                  <a:srgbClr val="000000"/>
                </a:solidFill>
                <a:effectLst/>
                <a:latin typeface="-apple-system"/>
              </a:rPr>
              <a:t>و قام بتطوير الصناعات الرئيسية في الأردن، بما في ذلك الفوسفات، والبوتاس، والاسمنت، وأمر ببناء شبكة من الطرق السريعة التي تربط جميع أنحاء المملكة ببعضها .</a:t>
            </a:r>
          </a:p>
          <a:p>
            <a:pPr marL="0" indent="0" algn="r">
              <a:lnSpc>
                <a:spcPct val="170000"/>
              </a:lnSpc>
              <a:buNone/>
            </a:pPr>
            <a:r>
              <a:rPr lang="ar-JO" sz="9600" dirty="0"/>
              <a:t>قام بتعريب الجيش ودعم القضية الفلسطينية وشجع على الديمقراطيه واعتبرها منهج واسلوب حكم</a:t>
            </a:r>
            <a:endParaRPr lang="en-GB" sz="9600" dirty="0"/>
          </a:p>
        </p:txBody>
      </p:sp>
    </p:spTree>
    <p:extLst>
      <p:ext uri="{BB962C8B-B14F-4D97-AF65-F5344CB8AC3E}">
        <p14:creationId xmlns:p14="http://schemas.microsoft.com/office/powerpoint/2010/main" val="200860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02896-B0B3-853D-39F0-85413D812571}"/>
              </a:ext>
            </a:extLst>
          </p:cNvPr>
          <p:cNvSpPr>
            <a:spLocks noGrp="1"/>
          </p:cNvSpPr>
          <p:nvPr>
            <p:ph type="title"/>
          </p:nvPr>
        </p:nvSpPr>
        <p:spPr/>
        <p:txBody>
          <a:bodyPr/>
          <a:lstStyle/>
          <a:p>
            <a:pPr algn="ctr"/>
            <a:r>
              <a:rPr lang="ar-JO" dirty="0"/>
              <a:t>وفاة الملك الحسين </a:t>
            </a:r>
            <a:endParaRPr lang="en-GB" dirty="0"/>
          </a:p>
        </p:txBody>
      </p:sp>
      <p:sp>
        <p:nvSpPr>
          <p:cNvPr id="3" name="Content Placeholder 2">
            <a:extLst>
              <a:ext uri="{FF2B5EF4-FFF2-40B4-BE49-F238E27FC236}">
                <a16:creationId xmlns:a16="http://schemas.microsoft.com/office/drawing/2014/main" id="{4C9CD1FB-EFA7-5B22-10A9-9A3F2A60CC39}"/>
              </a:ext>
            </a:extLst>
          </p:cNvPr>
          <p:cNvSpPr>
            <a:spLocks noGrp="1"/>
          </p:cNvSpPr>
          <p:nvPr>
            <p:ph idx="1"/>
          </p:nvPr>
        </p:nvSpPr>
        <p:spPr>
          <a:xfrm>
            <a:off x="838200" y="1530220"/>
            <a:ext cx="10657114" cy="5327780"/>
          </a:xfrm>
        </p:spPr>
        <p:txBody>
          <a:bodyPr/>
          <a:lstStyle/>
          <a:p>
            <a:pPr marL="0" indent="0" algn="r">
              <a:buNone/>
            </a:pPr>
            <a:r>
              <a:rPr lang="ar-JO" dirty="0"/>
              <a:t>    توفي الملك حسين بن طلال بسبب سرطان الغدد الليمفاوية في 7 شباط  1999، و الذي </a:t>
            </a:r>
          </a:p>
          <a:p>
            <a:pPr marL="0" indent="0" algn="r">
              <a:buNone/>
            </a:pPr>
            <a:r>
              <a:rPr lang="ar-JO" dirty="0"/>
              <a:t>عانى منه لعدة سنوات. </a:t>
            </a:r>
          </a:p>
          <a:p>
            <a:pPr marL="0" indent="0" algn="just">
              <a:buNone/>
            </a:pPr>
            <a:r>
              <a:rPr lang="ar-JO" dirty="0"/>
              <a:t> وقبل وفاته بفترة وجيزة عين ابنه الأكبر الأمير عبد الله وليًا للعهد، وشيعت جنازته في الثامن من شباط بعد إلقاء النظرة الأخيرة عليه في القاعة الملكية للعائلة المالكة ، </a:t>
            </a:r>
            <a:r>
              <a:rPr lang="ar-JO" b="0" i="0" dirty="0">
                <a:effectLst/>
                <a:latin typeface="DroidKufiRegular"/>
              </a:rPr>
              <a:t>وسُمّيت جنازته "جنازة العصر" لأنها شهدت مشاركة الشعب كله وعدد كبير من زعماء العالم، وقرابة 75 وفداً رسمياً تمثّل دولاً عربية وأجنبية، وجمعت الأصدقاءَ والخصومَ من الأطياف كافة في مكان واحد.</a:t>
            </a:r>
            <a:br>
              <a:rPr lang="ar-JO" dirty="0"/>
            </a:br>
            <a:endParaRPr lang="ar-JO" dirty="0"/>
          </a:p>
        </p:txBody>
      </p:sp>
      <p:pic>
        <p:nvPicPr>
          <p:cNvPr id="5" name="Picture 4">
            <a:extLst>
              <a:ext uri="{FF2B5EF4-FFF2-40B4-BE49-F238E27FC236}">
                <a16:creationId xmlns:a16="http://schemas.microsoft.com/office/drawing/2014/main" id="{A13ED2D5-FCFE-F06D-C38E-EA1558FE59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2792" y="4470724"/>
            <a:ext cx="3048000" cy="2152650"/>
          </a:xfrm>
          <a:prstGeom prst="rect">
            <a:avLst/>
          </a:prstGeom>
        </p:spPr>
      </p:pic>
    </p:spTree>
    <p:extLst>
      <p:ext uri="{BB962C8B-B14F-4D97-AF65-F5344CB8AC3E}">
        <p14:creationId xmlns:p14="http://schemas.microsoft.com/office/powerpoint/2010/main" val="282532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27020-D52D-30DE-5BBD-91E7DAC29316}"/>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56328986-C59E-D040-E9F7-4EAE6375F1F8}"/>
              </a:ext>
            </a:extLst>
          </p:cNvPr>
          <p:cNvSpPr>
            <a:spLocks noGrp="1"/>
          </p:cNvSpPr>
          <p:nvPr>
            <p:ph idx="1"/>
          </p:nvPr>
        </p:nvSpPr>
        <p:spPr/>
        <p:txBody>
          <a:bodyPr/>
          <a:lstStyle/>
          <a:p>
            <a:pPr algn="ctr"/>
            <a:r>
              <a:rPr lang="ar-JO" dirty="0"/>
              <a:t>الطالبة : ايلينا رائد سهاونة </a:t>
            </a:r>
          </a:p>
          <a:p>
            <a:pPr algn="ctr"/>
            <a:r>
              <a:rPr lang="ar-JO" dirty="0"/>
              <a:t>الصف :الخامس  "د" </a:t>
            </a:r>
          </a:p>
          <a:p>
            <a:pPr algn="ctr"/>
            <a:r>
              <a:rPr lang="ar-JO" dirty="0"/>
              <a:t>المعلمة نيفين غطاس </a:t>
            </a:r>
            <a:endParaRPr lang="en-GB" dirty="0"/>
          </a:p>
        </p:txBody>
      </p:sp>
    </p:spTree>
    <p:extLst>
      <p:ext uri="{BB962C8B-B14F-4D97-AF65-F5344CB8AC3E}">
        <p14:creationId xmlns:p14="http://schemas.microsoft.com/office/powerpoint/2010/main" val="1912627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977</TotalTime>
  <Words>423</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-apple-system</vt:lpstr>
      <vt:lpstr>Arial</vt:lpstr>
      <vt:lpstr>Calibri</vt:lpstr>
      <vt:lpstr>Calibri Light</vt:lpstr>
      <vt:lpstr>Droid Arabic Naskh</vt:lpstr>
      <vt:lpstr>DroidKufiRegular</vt:lpstr>
      <vt:lpstr>Office Theme</vt:lpstr>
      <vt:lpstr>PowerPoint Presentation</vt:lpstr>
      <vt:lpstr> مولده ونشأته                                            </vt:lpstr>
      <vt:lpstr>توليه الحكم                            </vt:lpstr>
      <vt:lpstr>فترة حكمه واهم انجازاته                        </vt:lpstr>
      <vt:lpstr>وفاة الملك الحسين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Omar Sahawneh</dc:creator>
  <cp:lastModifiedBy>Omar Sahawneh</cp:lastModifiedBy>
  <cp:revision>11</cp:revision>
  <dcterms:created xsi:type="dcterms:W3CDTF">2022-11-27T14:31:45Z</dcterms:created>
  <dcterms:modified xsi:type="dcterms:W3CDTF">2022-11-30T20:15:23Z</dcterms:modified>
</cp:coreProperties>
</file>