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E4D1-9599-4245-A4C1-9E32944D29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FA4C-9B29-42D9-8A30-7D64E615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4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E4D1-9599-4245-A4C1-9E32944D29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FA4C-9B29-42D9-8A30-7D64E615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9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E4D1-9599-4245-A4C1-9E32944D29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FA4C-9B29-42D9-8A30-7D64E615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2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E4D1-9599-4245-A4C1-9E32944D29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FA4C-9B29-42D9-8A30-7D64E615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78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E4D1-9599-4245-A4C1-9E32944D29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FA4C-9B29-42D9-8A30-7D64E615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04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E4D1-9599-4245-A4C1-9E32944D29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FA4C-9B29-42D9-8A30-7D64E615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42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E4D1-9599-4245-A4C1-9E32944D29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FA4C-9B29-42D9-8A30-7D64E615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05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E4D1-9599-4245-A4C1-9E32944D29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FA4C-9B29-42D9-8A30-7D64E615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7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E4D1-9599-4245-A4C1-9E32944D29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FA4C-9B29-42D9-8A30-7D64E615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0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E4D1-9599-4245-A4C1-9E32944D29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FA4C-9B29-42D9-8A30-7D64E615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E4D1-9599-4245-A4C1-9E32944D29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FA4C-9B29-42D9-8A30-7D64E615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1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FE4D1-9599-4245-A4C1-9E32944D29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7FA4C-9B29-42D9-8A30-7D64E615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1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rdevil.it/2020/12/09/cobra-kai-stagione-3-trailer-ufficial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ogeocarlos.blogspot.com/2020/10/saliendo-de-la-brumacion-con-kobra-kai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st_of_Cobra_Kai_episod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E6703-C21A-4C4D-9C60-1CB9CEE571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solidFill>
                  <a:schemeClr val="accent3"/>
                </a:solidFill>
              </a:rPr>
              <a:t>Cobra kai</a:t>
            </a:r>
            <a:br>
              <a:rPr lang="en-US" sz="7200" dirty="0">
                <a:solidFill>
                  <a:srgbClr val="FF0000"/>
                </a:solidFill>
              </a:rPr>
            </a:br>
            <a:r>
              <a:rPr lang="en-US" sz="7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3CD191-0A2F-4F4D-A30A-C2833E53AE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Hussam Abu </a:t>
            </a:r>
            <a:r>
              <a:rPr lang="en-US" dirty="0" err="1">
                <a:solidFill>
                  <a:schemeClr val="accent3"/>
                </a:solidFill>
              </a:rPr>
              <a:t>Ghattas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139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1D738-A305-42A0-B10F-7E9AD5913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Writers: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4886B-80E0-4D14-A7D6-CB8E412D5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Jon Hurwitz , Robert Mark , Josh Heald </a:t>
            </a:r>
          </a:p>
        </p:txBody>
      </p:sp>
    </p:spTree>
    <p:extLst>
      <p:ext uri="{BB962C8B-B14F-4D97-AF65-F5344CB8AC3E}">
        <p14:creationId xmlns:p14="http://schemas.microsoft.com/office/powerpoint/2010/main" val="112021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C530-BF06-4B6C-BA96-8EF069A61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is the story behind Cobra kai 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A5671-2032-4F38-A3F1-86CD52BB1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 Neue"/>
              </a:rPr>
              <a:t> </a:t>
            </a:r>
            <a:r>
              <a:rPr lang="en-US" b="1" dirty="0">
                <a:solidFill>
                  <a:schemeClr val="bg1"/>
                </a:solidFill>
                <a:latin typeface="Helvetica Neue"/>
              </a:rPr>
              <a:t>Karate Tournament, Johnny Lawrence is at rock-bottom as an unemployed handyman haunted by his wasted life.</a:t>
            </a:r>
            <a:r>
              <a:rPr lang="en-US" dirty="0">
                <a:solidFill>
                  <a:schemeClr val="bg1"/>
                </a:solidFill>
                <a:latin typeface="Helvetica Neue"/>
              </a:rPr>
              <a:t> However, when Johnny rescues bullied kid Miguel from tormentors, he is inspired to restart the notorious Cobra Kai dojo.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313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8F1C3-FB41-49E1-B898-CD1D3E829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message in Cobra kai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5CD2D-A201-47F6-93F3-5D453639B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202124"/>
              </a:solidFill>
              <a:latin typeface="Helvetica Neue"/>
            </a:endParaRPr>
          </a:p>
          <a:p>
            <a:r>
              <a:rPr lang="en-US" dirty="0">
                <a:solidFill>
                  <a:srgbClr val="202124"/>
                </a:solidFill>
                <a:latin typeface="Helvetica Neue"/>
              </a:rPr>
              <a:t>Cobra Kai 's basic premise is just that: </a:t>
            </a:r>
            <a:r>
              <a:rPr lang="en-US" b="1" dirty="0">
                <a:solidFill>
                  <a:srgbClr val="202124"/>
                </a:solidFill>
                <a:latin typeface="Helvetica Neue"/>
              </a:rPr>
              <a:t>change is possible</a:t>
            </a:r>
            <a:r>
              <a:rPr lang="en-US" dirty="0">
                <a:solidFill>
                  <a:srgbClr val="202124"/>
                </a:solidFill>
                <a:latin typeface="Helvetica Neue"/>
              </a:rPr>
              <a:t>. It may hurt us and we don't even want to do it at first, but transforming who we are and what we do is possible. What you can learn: Changing what we have been for many years is possible and redemption is always an option.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390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34063-1B04-4090-9BCE-D88C7005E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02124"/>
                </a:solidFill>
                <a:latin typeface="Helvetica Neue"/>
              </a:rPr>
              <a:t>What makes Cobra Kai so good?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2A871-BE7F-4F45-A4D4-E442458DC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202124"/>
                </a:solidFill>
                <a:latin typeface="Helvetica Neue"/>
              </a:rPr>
              <a:t>. There isn't a traditional “bad guy” or “good guy.” Every character (and each dojo) has flaws, as well as strengths. Cobra Kai, while a drama, also doesn't take itself too seriously, so the vibe is lighter and even comedic at times. This brings a wonderful balance to the show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48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081B7-E2A4-423F-9991-BB538DAD6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D1072-DCFB-4EAB-A2FD-015967DC3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one of the best series I had ever  watched and I really recommend  everyone to enjoy their time by watching it.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745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132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Helvetica Neue</vt:lpstr>
      <vt:lpstr>Office Theme</vt:lpstr>
      <vt:lpstr>Cobra kai  </vt:lpstr>
      <vt:lpstr>Writers:</vt:lpstr>
      <vt:lpstr>What is the story behind Cobra kai  </vt:lpstr>
      <vt:lpstr>What is the message in Cobra kai ?</vt:lpstr>
      <vt:lpstr>What makes Cobra Kai so good?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Cobra kai</dc:title>
  <dc:creator>HP</dc:creator>
  <cp:lastModifiedBy>HP</cp:lastModifiedBy>
  <cp:revision>7</cp:revision>
  <dcterms:created xsi:type="dcterms:W3CDTF">2022-12-01T15:18:33Z</dcterms:created>
  <dcterms:modified xsi:type="dcterms:W3CDTF">2022-12-01T16:13:13Z</dcterms:modified>
</cp:coreProperties>
</file>