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9144000" cy="5143500" type="screen16x9"/>
  <p:notesSz cx="6858000" cy="9144000"/>
  <p:embeddedFontLst>
    <p:embeddedFont>
      <p:font typeface="Playfair Display" panose="020B0604020202020204" charset="0"/>
      <p:regular r:id="rId9"/>
      <p:bold r:id="rId10"/>
      <p:italic r:id="rId11"/>
      <p:boldItalic r:id="rId12"/>
    </p:embeddedFont>
    <p:embeddedFont>
      <p:font typeface="Lato" panose="020B0604020202020204" charset="0"/>
      <p:regular r:id="rId13"/>
      <p:bold r:id="rId14"/>
      <p:italic r:id="rId15"/>
      <p:boldItalic r:id="rId16"/>
    </p:embeddedFont>
    <p:embeddedFont>
      <p:font typeface="Microsoft Tai Le" panose="020B0502040204020203" pitchFamily="34" charset="0"/>
      <p:regular r:id="rId17"/>
      <p:bold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4" d="100"/>
          <a:sy n="144" d="100"/>
        </p:scale>
        <p:origin x="654" y="12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font" Target="fonts/font10.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font" Target="fonts/font7.fntdata"/><Relationship Id="rId10" Type="http://schemas.openxmlformats.org/officeDocument/2006/relationships/font" Target="fonts/font2.fntdata"/><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17f8fb6ba1e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17f8fb6ba1e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17f8fb6ba1e_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17f8fb6ba1e_1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7f8fb6ba1e_1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7f8fb6ba1e_1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17f8fb6ba1e_1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17f8fb6ba1e_1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17f8fb6ba1e_1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17f8fb6ba1e_1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17f8fb6ba1e_1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17f8fb6ba1e_1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2749050" y="748800"/>
            <a:ext cx="3645900" cy="36459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2992950" y="992700"/>
            <a:ext cx="3158100" cy="3158100"/>
          </a:xfrm>
          <a:prstGeom prst="rect">
            <a:avLst/>
          </a:prstGeom>
          <a:noFill/>
          <a:ln w="28575" cap="flat" cmpd="sng">
            <a:solidFill>
              <a:schemeClr val="lt1"/>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096250" y="1627200"/>
            <a:ext cx="2951400" cy="15843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1"/>
              </a:buClr>
              <a:buSzPts val="3200"/>
              <a:buFont typeface="Lato"/>
              <a:buNone/>
              <a:defRPr>
                <a:solidFill>
                  <a:schemeClr val="lt1"/>
                </a:solidFill>
                <a:latin typeface="Lato"/>
                <a:ea typeface="Lato"/>
                <a:cs typeface="Lato"/>
                <a:sym typeface="Lato"/>
              </a:defRPr>
            </a:lvl1pPr>
            <a:lvl2pPr lvl="1" algn="ctr">
              <a:spcBef>
                <a:spcPts val="0"/>
              </a:spcBef>
              <a:spcAft>
                <a:spcPts val="0"/>
              </a:spcAft>
              <a:buClr>
                <a:schemeClr val="lt1"/>
              </a:buClr>
              <a:buSzPts val="3200"/>
              <a:buFont typeface="Lato"/>
              <a:buNone/>
              <a:defRPr>
                <a:solidFill>
                  <a:schemeClr val="lt1"/>
                </a:solidFill>
                <a:latin typeface="Lato"/>
                <a:ea typeface="Lato"/>
                <a:cs typeface="Lato"/>
                <a:sym typeface="Lato"/>
              </a:defRPr>
            </a:lvl2pPr>
            <a:lvl3pPr lvl="2" algn="ctr">
              <a:spcBef>
                <a:spcPts val="0"/>
              </a:spcBef>
              <a:spcAft>
                <a:spcPts val="0"/>
              </a:spcAft>
              <a:buClr>
                <a:schemeClr val="lt1"/>
              </a:buClr>
              <a:buSzPts val="3200"/>
              <a:buFont typeface="Lato"/>
              <a:buNone/>
              <a:defRPr>
                <a:solidFill>
                  <a:schemeClr val="lt1"/>
                </a:solidFill>
                <a:latin typeface="Lato"/>
                <a:ea typeface="Lato"/>
                <a:cs typeface="Lato"/>
                <a:sym typeface="Lato"/>
              </a:defRPr>
            </a:lvl3pPr>
            <a:lvl4pPr lvl="3" algn="ctr">
              <a:spcBef>
                <a:spcPts val="0"/>
              </a:spcBef>
              <a:spcAft>
                <a:spcPts val="0"/>
              </a:spcAft>
              <a:buClr>
                <a:schemeClr val="lt1"/>
              </a:buClr>
              <a:buSzPts val="3200"/>
              <a:buFont typeface="Lato"/>
              <a:buNone/>
              <a:defRPr>
                <a:solidFill>
                  <a:schemeClr val="lt1"/>
                </a:solidFill>
                <a:latin typeface="Lato"/>
                <a:ea typeface="Lato"/>
                <a:cs typeface="Lato"/>
                <a:sym typeface="Lato"/>
              </a:defRPr>
            </a:lvl4pPr>
            <a:lvl5pPr lvl="4" algn="ctr">
              <a:spcBef>
                <a:spcPts val="0"/>
              </a:spcBef>
              <a:spcAft>
                <a:spcPts val="0"/>
              </a:spcAft>
              <a:buClr>
                <a:schemeClr val="lt1"/>
              </a:buClr>
              <a:buSzPts val="3200"/>
              <a:buFont typeface="Lato"/>
              <a:buNone/>
              <a:defRPr>
                <a:solidFill>
                  <a:schemeClr val="lt1"/>
                </a:solidFill>
                <a:latin typeface="Lato"/>
                <a:ea typeface="Lato"/>
                <a:cs typeface="Lato"/>
                <a:sym typeface="Lato"/>
              </a:defRPr>
            </a:lvl5pPr>
            <a:lvl6pPr lvl="5" algn="ctr">
              <a:spcBef>
                <a:spcPts val="0"/>
              </a:spcBef>
              <a:spcAft>
                <a:spcPts val="0"/>
              </a:spcAft>
              <a:buClr>
                <a:schemeClr val="lt1"/>
              </a:buClr>
              <a:buSzPts val="3200"/>
              <a:buFont typeface="Lato"/>
              <a:buNone/>
              <a:defRPr>
                <a:solidFill>
                  <a:schemeClr val="lt1"/>
                </a:solidFill>
                <a:latin typeface="Lato"/>
                <a:ea typeface="Lato"/>
                <a:cs typeface="Lato"/>
                <a:sym typeface="Lato"/>
              </a:defRPr>
            </a:lvl6pPr>
            <a:lvl7pPr lvl="6" algn="ctr">
              <a:spcBef>
                <a:spcPts val="0"/>
              </a:spcBef>
              <a:spcAft>
                <a:spcPts val="0"/>
              </a:spcAft>
              <a:buClr>
                <a:schemeClr val="lt1"/>
              </a:buClr>
              <a:buSzPts val="3200"/>
              <a:buFont typeface="Lato"/>
              <a:buNone/>
              <a:defRPr>
                <a:solidFill>
                  <a:schemeClr val="lt1"/>
                </a:solidFill>
                <a:latin typeface="Lato"/>
                <a:ea typeface="Lato"/>
                <a:cs typeface="Lato"/>
                <a:sym typeface="Lato"/>
              </a:defRPr>
            </a:lvl7pPr>
            <a:lvl8pPr lvl="7" algn="ctr">
              <a:spcBef>
                <a:spcPts val="0"/>
              </a:spcBef>
              <a:spcAft>
                <a:spcPts val="0"/>
              </a:spcAft>
              <a:buClr>
                <a:schemeClr val="lt1"/>
              </a:buClr>
              <a:buSzPts val="3200"/>
              <a:buFont typeface="Lato"/>
              <a:buNone/>
              <a:defRPr>
                <a:solidFill>
                  <a:schemeClr val="lt1"/>
                </a:solidFill>
                <a:latin typeface="Lato"/>
                <a:ea typeface="Lato"/>
                <a:cs typeface="Lato"/>
                <a:sym typeface="Lato"/>
              </a:defRPr>
            </a:lvl8pPr>
            <a:lvl9pPr lvl="8" algn="ctr">
              <a:spcBef>
                <a:spcPts val="0"/>
              </a:spcBef>
              <a:spcAft>
                <a:spcPts val="0"/>
              </a:spcAft>
              <a:buClr>
                <a:schemeClr val="lt1"/>
              </a:buClr>
              <a:buSzPts val="3200"/>
              <a:buFont typeface="Lato"/>
              <a:buNone/>
              <a:defRPr>
                <a:solidFill>
                  <a:schemeClr val="lt1"/>
                </a:solidFill>
                <a:latin typeface="Lato"/>
                <a:ea typeface="Lato"/>
                <a:cs typeface="Lato"/>
                <a:sym typeface="Lato"/>
              </a:defRPr>
            </a:lvl9pPr>
          </a:lstStyle>
          <a:p>
            <a:endParaRPr/>
          </a:p>
        </p:txBody>
      </p:sp>
      <p:sp>
        <p:nvSpPr>
          <p:cNvPr id="13" name="Google Shape;13;p2"/>
          <p:cNvSpPr txBox="1">
            <a:spLocks noGrp="1"/>
          </p:cNvSpPr>
          <p:nvPr>
            <p:ph type="subTitle" idx="1"/>
          </p:nvPr>
        </p:nvSpPr>
        <p:spPr>
          <a:xfrm>
            <a:off x="3096363" y="3266930"/>
            <a:ext cx="2951400" cy="701400"/>
          </a:xfrm>
          <a:prstGeom prst="rect">
            <a:avLst/>
          </a:prstGeom>
        </p:spPr>
        <p:txBody>
          <a:bodyPr spcFirstLastPara="1" wrap="square" lIns="91425" tIns="91425" rIns="91425" bIns="91425" anchor="b" anchorCtr="0">
            <a:noAutofit/>
          </a:bodyPr>
          <a:lstStyle>
            <a:lvl1pPr lvl="0" algn="ctr">
              <a:lnSpc>
                <a:spcPct val="100000"/>
              </a:lnSpc>
              <a:spcBef>
                <a:spcPts val="0"/>
              </a:spcBef>
              <a:spcAft>
                <a:spcPts val="0"/>
              </a:spcAft>
              <a:buClr>
                <a:schemeClr val="lt1"/>
              </a:buClr>
              <a:buSzPts val="1800"/>
              <a:buFont typeface="Playfair Display"/>
              <a:buNone/>
              <a:defRPr b="1">
                <a:solidFill>
                  <a:schemeClr val="lt1"/>
                </a:solidFill>
                <a:latin typeface="Playfair Display"/>
                <a:ea typeface="Playfair Display"/>
                <a:cs typeface="Playfair Display"/>
                <a:sym typeface="Playfair Display"/>
              </a:defRPr>
            </a:lvl1pPr>
            <a:lvl2pPr lvl="1"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2pPr>
            <a:lvl3pPr lvl="2"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3pPr>
            <a:lvl4pPr lvl="3"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4pPr>
            <a:lvl5pPr lvl="4"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5pPr>
            <a:lvl6pPr lvl="5"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6pPr>
            <a:lvl7pPr lvl="6"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7pPr>
            <a:lvl8pPr lvl="7"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8pPr>
            <a:lvl9pPr lvl="8" algn="ctr">
              <a:lnSpc>
                <a:spcPct val="100000"/>
              </a:lnSpc>
              <a:spcBef>
                <a:spcPts val="0"/>
              </a:spcBef>
              <a:spcAft>
                <a:spcPts val="0"/>
              </a:spcAft>
              <a:buClr>
                <a:schemeClr val="lt1"/>
              </a:buClr>
              <a:buSzPts val="1800"/>
              <a:buFont typeface="Playfair Display"/>
              <a:buNone/>
              <a:defRPr sz="1800" b="1">
                <a:solidFill>
                  <a:schemeClr val="lt1"/>
                </a:solidFill>
                <a:latin typeface="Playfair Display"/>
                <a:ea typeface="Playfair Display"/>
                <a:cs typeface="Playfair Display"/>
                <a:sym typeface="Playfair Display"/>
              </a:defRPr>
            </a:lvl9pPr>
          </a:lstStyle>
          <a:p>
            <a:endParaRPr/>
          </a:p>
        </p:txBody>
      </p:sp>
      <p:sp>
        <p:nvSpPr>
          <p:cNvPr id="14" name="Google Shape;14;p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11"/>
          <p:cNvSpPr txBox="1">
            <a:spLocks noGrp="1"/>
          </p:cNvSpPr>
          <p:nvPr>
            <p:ph type="title" hasCustomPrompt="1"/>
          </p:nvPr>
        </p:nvSpPr>
        <p:spPr>
          <a:xfrm>
            <a:off x="311700" y="1233100"/>
            <a:ext cx="8520600" cy="1610100"/>
          </a:xfrm>
          <a:prstGeom prst="rect">
            <a:avLst/>
          </a:prstGeom>
        </p:spPr>
        <p:txBody>
          <a:bodyPr spcFirstLastPara="1" wrap="square" lIns="91425" tIns="91425" rIns="91425" bIns="91425" anchor="b" anchorCtr="0">
            <a:noAutofit/>
          </a:bodyPr>
          <a:lstStyle>
            <a:lvl1pPr lvl="0" algn="ctr">
              <a:spcBef>
                <a:spcPts val="0"/>
              </a:spcBef>
              <a:spcAft>
                <a:spcPts val="0"/>
              </a:spcAft>
              <a:buSzPts val="10000"/>
              <a:buFont typeface="Lato"/>
              <a:buNone/>
              <a:defRPr sz="10000">
                <a:latin typeface="Lato"/>
                <a:ea typeface="Lato"/>
                <a:cs typeface="Lato"/>
                <a:sym typeface="Lato"/>
              </a:defRPr>
            </a:lvl1pPr>
            <a:lvl2pPr lvl="1" algn="ctr">
              <a:spcBef>
                <a:spcPts val="0"/>
              </a:spcBef>
              <a:spcAft>
                <a:spcPts val="0"/>
              </a:spcAft>
              <a:buSzPts val="10000"/>
              <a:buFont typeface="Lato"/>
              <a:buNone/>
              <a:defRPr sz="10000">
                <a:latin typeface="Lato"/>
                <a:ea typeface="Lato"/>
                <a:cs typeface="Lato"/>
                <a:sym typeface="Lato"/>
              </a:defRPr>
            </a:lvl2pPr>
            <a:lvl3pPr lvl="2" algn="ctr">
              <a:spcBef>
                <a:spcPts val="0"/>
              </a:spcBef>
              <a:spcAft>
                <a:spcPts val="0"/>
              </a:spcAft>
              <a:buSzPts val="10000"/>
              <a:buFont typeface="Lato"/>
              <a:buNone/>
              <a:defRPr sz="10000">
                <a:latin typeface="Lato"/>
                <a:ea typeface="Lato"/>
                <a:cs typeface="Lato"/>
                <a:sym typeface="Lato"/>
              </a:defRPr>
            </a:lvl3pPr>
            <a:lvl4pPr lvl="3" algn="ctr">
              <a:spcBef>
                <a:spcPts val="0"/>
              </a:spcBef>
              <a:spcAft>
                <a:spcPts val="0"/>
              </a:spcAft>
              <a:buSzPts val="10000"/>
              <a:buFont typeface="Lato"/>
              <a:buNone/>
              <a:defRPr sz="10000">
                <a:latin typeface="Lato"/>
                <a:ea typeface="Lato"/>
                <a:cs typeface="Lato"/>
                <a:sym typeface="Lato"/>
              </a:defRPr>
            </a:lvl4pPr>
            <a:lvl5pPr lvl="4" algn="ctr">
              <a:spcBef>
                <a:spcPts val="0"/>
              </a:spcBef>
              <a:spcAft>
                <a:spcPts val="0"/>
              </a:spcAft>
              <a:buSzPts val="10000"/>
              <a:buFont typeface="Lato"/>
              <a:buNone/>
              <a:defRPr sz="10000">
                <a:latin typeface="Lato"/>
                <a:ea typeface="Lato"/>
                <a:cs typeface="Lato"/>
                <a:sym typeface="Lato"/>
              </a:defRPr>
            </a:lvl5pPr>
            <a:lvl6pPr lvl="5" algn="ctr">
              <a:spcBef>
                <a:spcPts val="0"/>
              </a:spcBef>
              <a:spcAft>
                <a:spcPts val="0"/>
              </a:spcAft>
              <a:buSzPts val="10000"/>
              <a:buFont typeface="Lato"/>
              <a:buNone/>
              <a:defRPr sz="10000">
                <a:latin typeface="Lato"/>
                <a:ea typeface="Lato"/>
                <a:cs typeface="Lato"/>
                <a:sym typeface="Lato"/>
              </a:defRPr>
            </a:lvl6pPr>
            <a:lvl7pPr lvl="6" algn="ctr">
              <a:spcBef>
                <a:spcPts val="0"/>
              </a:spcBef>
              <a:spcAft>
                <a:spcPts val="0"/>
              </a:spcAft>
              <a:buSzPts val="10000"/>
              <a:buFont typeface="Lato"/>
              <a:buNone/>
              <a:defRPr sz="10000">
                <a:latin typeface="Lato"/>
                <a:ea typeface="Lato"/>
                <a:cs typeface="Lato"/>
                <a:sym typeface="Lato"/>
              </a:defRPr>
            </a:lvl7pPr>
            <a:lvl8pPr lvl="7" algn="ctr">
              <a:spcBef>
                <a:spcPts val="0"/>
              </a:spcBef>
              <a:spcAft>
                <a:spcPts val="0"/>
              </a:spcAft>
              <a:buSzPts val="10000"/>
              <a:buFont typeface="Lato"/>
              <a:buNone/>
              <a:defRPr sz="10000">
                <a:latin typeface="Lato"/>
                <a:ea typeface="Lato"/>
                <a:cs typeface="Lato"/>
                <a:sym typeface="Lato"/>
              </a:defRPr>
            </a:lvl8pPr>
            <a:lvl9pPr lvl="8" algn="ctr">
              <a:spcBef>
                <a:spcPts val="0"/>
              </a:spcBef>
              <a:spcAft>
                <a:spcPts val="0"/>
              </a:spcAft>
              <a:buSzPts val="10000"/>
              <a:buFont typeface="Lato"/>
              <a:buNone/>
              <a:defRPr sz="10000">
                <a:latin typeface="Lato"/>
                <a:ea typeface="Lato"/>
                <a:cs typeface="Lato"/>
                <a:sym typeface="Lato"/>
              </a:defRPr>
            </a:lvl9pPr>
          </a:lstStyle>
          <a:p>
            <a:r>
              <a:t>xx%</a:t>
            </a:r>
          </a:p>
        </p:txBody>
      </p:sp>
      <p:sp>
        <p:nvSpPr>
          <p:cNvPr id="51" name="Google Shape;51;p11"/>
          <p:cNvSpPr txBox="1">
            <a:spLocks noGrp="1"/>
          </p:cNvSpPr>
          <p:nvPr>
            <p:ph type="body" idx="1"/>
          </p:nvPr>
        </p:nvSpPr>
        <p:spPr>
          <a:xfrm>
            <a:off x="311700" y="2919450"/>
            <a:ext cx="85206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509550" y="1423875"/>
            <a:ext cx="8124900" cy="17982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1pPr>
            <a:lvl2pPr lvl="1"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2pPr>
            <a:lvl3pPr lvl="2"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3pPr>
            <a:lvl4pPr lvl="3"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4pPr>
            <a:lvl5pPr lvl="4"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5pPr>
            <a:lvl6pPr lvl="5"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6pPr>
            <a:lvl7pPr lvl="6"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7pPr>
            <a:lvl8pPr lvl="7"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8pPr>
            <a:lvl9pPr lvl="8" algn="ctr">
              <a:spcBef>
                <a:spcPts val="0"/>
              </a:spcBef>
              <a:spcAft>
                <a:spcPts val="0"/>
              </a:spcAft>
              <a:buClr>
                <a:schemeClr val="lt1"/>
              </a:buClr>
              <a:buSzPts val="4800"/>
              <a:buFont typeface="Lato"/>
              <a:buNone/>
              <a:defRPr sz="4800" b="0">
                <a:solidFill>
                  <a:schemeClr val="lt1"/>
                </a:solidFill>
                <a:latin typeface="Lato"/>
                <a:ea typeface="Lato"/>
                <a:cs typeface="Lato"/>
                <a:sym typeface="Lato"/>
              </a:defRPr>
            </a:lvl9pPr>
          </a:lstStyle>
          <a:p>
            <a:endParaRPr/>
          </a:p>
        </p:txBody>
      </p:sp>
      <p:sp>
        <p:nvSpPr>
          <p:cNvPr id="17" name="Google Shape;17;p3"/>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1" name="Google Shape;21;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2" name="Google Shape;22;p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5" name="Google Shape;25;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6" name="Google Shape;26;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30" name="Google Shape;30;p6"/>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1"/>
        <p:cNvGrpSpPr/>
        <p:nvPr/>
      </p:nvGrpSpPr>
      <p:grpSpPr>
        <a:xfrm>
          <a:off x="0" y="0"/>
          <a:ext cx="0" cy="0"/>
          <a:chOff x="0" y="0"/>
          <a:chExt cx="0" cy="0"/>
        </a:xfrm>
      </p:grpSpPr>
      <p:sp>
        <p:nvSpPr>
          <p:cNvPr id="32" name="Google Shape;3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 name="Google Shape;33;p7"/>
          <p:cNvSpPr txBox="1">
            <a:spLocks noGrp="1"/>
          </p:cNvSpPr>
          <p:nvPr>
            <p:ph type="body" idx="1"/>
          </p:nvPr>
        </p:nvSpPr>
        <p:spPr>
          <a:xfrm>
            <a:off x="311700" y="1391378"/>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7"/>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2"/>
        </a:solidFill>
        <a:effectLst/>
      </p:bgPr>
    </p:bg>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Font typeface="Lato"/>
              <a:buNone/>
              <a:defRPr sz="4800" b="0">
                <a:solidFill>
                  <a:schemeClr val="lt1"/>
                </a:solidFill>
                <a:latin typeface="Lato"/>
                <a:ea typeface="Lato"/>
                <a:cs typeface="Lato"/>
                <a:sym typeface="Lato"/>
              </a:defRPr>
            </a:lvl1pPr>
            <a:lvl2pPr lvl="1">
              <a:spcBef>
                <a:spcPts val="0"/>
              </a:spcBef>
              <a:spcAft>
                <a:spcPts val="0"/>
              </a:spcAft>
              <a:buClr>
                <a:schemeClr val="lt1"/>
              </a:buClr>
              <a:buSzPts val="4800"/>
              <a:buFont typeface="Lato"/>
              <a:buNone/>
              <a:defRPr sz="4800" b="0">
                <a:solidFill>
                  <a:schemeClr val="lt1"/>
                </a:solidFill>
                <a:latin typeface="Lato"/>
                <a:ea typeface="Lato"/>
                <a:cs typeface="Lato"/>
                <a:sym typeface="Lato"/>
              </a:defRPr>
            </a:lvl2pPr>
            <a:lvl3pPr lvl="2">
              <a:spcBef>
                <a:spcPts val="0"/>
              </a:spcBef>
              <a:spcAft>
                <a:spcPts val="0"/>
              </a:spcAft>
              <a:buClr>
                <a:schemeClr val="lt1"/>
              </a:buClr>
              <a:buSzPts val="4800"/>
              <a:buFont typeface="Lato"/>
              <a:buNone/>
              <a:defRPr sz="4800" b="0">
                <a:solidFill>
                  <a:schemeClr val="lt1"/>
                </a:solidFill>
                <a:latin typeface="Lato"/>
                <a:ea typeface="Lato"/>
                <a:cs typeface="Lato"/>
                <a:sym typeface="Lato"/>
              </a:defRPr>
            </a:lvl3pPr>
            <a:lvl4pPr lvl="3">
              <a:spcBef>
                <a:spcPts val="0"/>
              </a:spcBef>
              <a:spcAft>
                <a:spcPts val="0"/>
              </a:spcAft>
              <a:buClr>
                <a:schemeClr val="lt1"/>
              </a:buClr>
              <a:buSzPts val="4800"/>
              <a:buFont typeface="Lato"/>
              <a:buNone/>
              <a:defRPr sz="4800" b="0">
                <a:solidFill>
                  <a:schemeClr val="lt1"/>
                </a:solidFill>
                <a:latin typeface="Lato"/>
                <a:ea typeface="Lato"/>
                <a:cs typeface="Lato"/>
                <a:sym typeface="Lato"/>
              </a:defRPr>
            </a:lvl4pPr>
            <a:lvl5pPr lvl="4">
              <a:spcBef>
                <a:spcPts val="0"/>
              </a:spcBef>
              <a:spcAft>
                <a:spcPts val="0"/>
              </a:spcAft>
              <a:buClr>
                <a:schemeClr val="lt1"/>
              </a:buClr>
              <a:buSzPts val="4800"/>
              <a:buFont typeface="Lato"/>
              <a:buNone/>
              <a:defRPr sz="4800" b="0">
                <a:solidFill>
                  <a:schemeClr val="lt1"/>
                </a:solidFill>
                <a:latin typeface="Lato"/>
                <a:ea typeface="Lato"/>
                <a:cs typeface="Lato"/>
                <a:sym typeface="Lato"/>
              </a:defRPr>
            </a:lvl5pPr>
            <a:lvl6pPr lvl="5">
              <a:spcBef>
                <a:spcPts val="0"/>
              </a:spcBef>
              <a:spcAft>
                <a:spcPts val="0"/>
              </a:spcAft>
              <a:buClr>
                <a:schemeClr val="lt1"/>
              </a:buClr>
              <a:buSzPts val="4800"/>
              <a:buFont typeface="Lato"/>
              <a:buNone/>
              <a:defRPr sz="4800" b="0">
                <a:solidFill>
                  <a:schemeClr val="lt1"/>
                </a:solidFill>
                <a:latin typeface="Lato"/>
                <a:ea typeface="Lato"/>
                <a:cs typeface="Lato"/>
                <a:sym typeface="Lato"/>
              </a:defRPr>
            </a:lvl6pPr>
            <a:lvl7pPr lvl="6">
              <a:spcBef>
                <a:spcPts val="0"/>
              </a:spcBef>
              <a:spcAft>
                <a:spcPts val="0"/>
              </a:spcAft>
              <a:buClr>
                <a:schemeClr val="lt1"/>
              </a:buClr>
              <a:buSzPts val="4800"/>
              <a:buFont typeface="Lato"/>
              <a:buNone/>
              <a:defRPr sz="4800" b="0">
                <a:solidFill>
                  <a:schemeClr val="lt1"/>
                </a:solidFill>
                <a:latin typeface="Lato"/>
                <a:ea typeface="Lato"/>
                <a:cs typeface="Lato"/>
                <a:sym typeface="Lato"/>
              </a:defRPr>
            </a:lvl7pPr>
            <a:lvl8pPr lvl="7">
              <a:spcBef>
                <a:spcPts val="0"/>
              </a:spcBef>
              <a:spcAft>
                <a:spcPts val="0"/>
              </a:spcAft>
              <a:buClr>
                <a:schemeClr val="lt1"/>
              </a:buClr>
              <a:buSzPts val="4800"/>
              <a:buFont typeface="Lato"/>
              <a:buNone/>
              <a:defRPr sz="4800" b="0">
                <a:solidFill>
                  <a:schemeClr val="lt1"/>
                </a:solidFill>
                <a:latin typeface="Lato"/>
                <a:ea typeface="Lato"/>
                <a:cs typeface="Lato"/>
                <a:sym typeface="Lato"/>
              </a:defRPr>
            </a:lvl8pPr>
            <a:lvl9pPr lvl="8">
              <a:spcBef>
                <a:spcPts val="0"/>
              </a:spcBef>
              <a:spcAft>
                <a:spcPts val="0"/>
              </a:spcAft>
              <a:buClr>
                <a:schemeClr val="lt1"/>
              </a:buClr>
              <a:buSzPts val="4800"/>
              <a:buFont typeface="Lato"/>
              <a:buNone/>
              <a:defRPr sz="4800" b="0">
                <a:solidFill>
                  <a:schemeClr val="lt1"/>
                </a:solidFill>
                <a:latin typeface="Lato"/>
                <a:ea typeface="Lato"/>
                <a:cs typeface="Lato"/>
                <a:sym typeface="Lato"/>
              </a:defRPr>
            </a:lvl9pPr>
          </a:lstStyle>
          <a:p>
            <a:endParaRPr/>
          </a:p>
        </p:txBody>
      </p:sp>
      <p:sp>
        <p:nvSpPr>
          <p:cNvPr id="37" name="Google Shape;37;p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8"/>
        <p:cNvGrpSpPr/>
        <p:nvPr/>
      </p:nvGrpSpPr>
      <p:grpSpPr>
        <a:xfrm>
          <a:off x="0" y="0"/>
          <a:ext cx="0" cy="0"/>
          <a:chOff x="0" y="0"/>
          <a:chExt cx="0" cy="0"/>
        </a:xfrm>
      </p:grpSpPr>
      <p:sp>
        <p:nvSpPr>
          <p:cNvPr id="39" name="Google Shape;39;p9"/>
          <p:cNvSpPr/>
          <p:nvPr/>
        </p:nvSpPr>
        <p:spPr>
          <a:xfrm>
            <a:off x="4572000" y="-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0" name="Google Shape;40;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1" name="Google Shape;41;p9"/>
          <p:cNvSpPr txBox="1">
            <a:spLocks noGrp="1"/>
          </p:cNvSpPr>
          <p:nvPr>
            <p:ph type="title"/>
          </p:nvPr>
        </p:nvSpPr>
        <p:spPr>
          <a:xfrm>
            <a:off x="265500" y="1107950"/>
            <a:ext cx="4045200" cy="16836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2" name="Google Shape;42;p9"/>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3" name="Google Shape;4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4" name="Google Shape;44;p9"/>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7" name="Google Shape;47;p10"/>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coral">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91350"/>
            <a:ext cx="8520600" cy="6261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3200"/>
              <a:buFont typeface="Playfair Display"/>
              <a:buNone/>
              <a:defRPr sz="3200" b="1">
                <a:solidFill>
                  <a:schemeClr val="dk1"/>
                </a:solidFill>
                <a:latin typeface="Playfair Display"/>
                <a:ea typeface="Playfair Display"/>
                <a:cs typeface="Playfair Display"/>
                <a:sym typeface="Playfair Displ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marL="914400" lvl="1"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90250" y="468100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3096363" y="1786226"/>
            <a:ext cx="2951400" cy="1584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 جلالة الملك</a:t>
            </a:r>
            <a:endParaRPr dirty="0"/>
          </a:p>
          <a:p>
            <a:pPr marL="0" lvl="0" indent="0" algn="ctr" rtl="0">
              <a:spcBef>
                <a:spcPts val="0"/>
              </a:spcBef>
              <a:spcAft>
                <a:spcPts val="0"/>
              </a:spcAft>
              <a:buNone/>
            </a:pPr>
            <a:r>
              <a:rPr lang="en" dirty="0"/>
              <a:t>عبدالله </a:t>
            </a:r>
            <a:r>
              <a:rPr lang="en" dirty="0" smtClean="0"/>
              <a:t>الثاني</a:t>
            </a:r>
            <a:br>
              <a:rPr lang="en" dirty="0" smtClean="0"/>
            </a:br>
            <a:endParaRPr dirty="0"/>
          </a:p>
        </p:txBody>
      </p:sp>
      <p:sp>
        <p:nvSpPr>
          <p:cNvPr id="60" name="Google Shape;60;p13"/>
          <p:cNvSpPr txBox="1">
            <a:spLocks noGrp="1"/>
          </p:cNvSpPr>
          <p:nvPr>
            <p:ph type="subTitle" idx="1"/>
          </p:nvPr>
        </p:nvSpPr>
        <p:spPr>
          <a:xfrm>
            <a:off x="3096363" y="3266930"/>
            <a:ext cx="2951400" cy="701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latin typeface="+mj-lt"/>
                <a:cs typeface="Microsoft Tai Le" panose="020B0502040204020203" pitchFamily="34" charset="0"/>
              </a:rPr>
              <a:t>ليث العزة</a:t>
            </a:r>
            <a:endParaRPr dirty="0">
              <a:latin typeface="+mj-lt"/>
              <a:cs typeface="Microsoft Tai Le" panose="020B0502040204020203"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 dirty="0">
                <a:latin typeface="+mj-lt"/>
                <a:cs typeface="Microsoft Tai Le" panose="020B0502040204020203" pitchFamily="34" charset="0"/>
              </a:rPr>
              <a:t>لقب جلالة الملك عبدالله الثاني</a:t>
            </a:r>
            <a:endParaRPr dirty="0">
              <a:latin typeface="+mj-lt"/>
              <a:cs typeface="Microsoft Tai Le" panose="020B0502040204020203" pitchFamily="34" charset="0"/>
            </a:endParaRPr>
          </a:p>
        </p:txBody>
      </p:sp>
      <p:sp>
        <p:nvSpPr>
          <p:cNvPr id="66" name="Google Shape;66;p14"/>
          <p:cNvSpPr txBox="1">
            <a:spLocks noGrp="1"/>
          </p:cNvSpPr>
          <p:nvPr>
            <p:ph type="body" idx="1"/>
          </p:nvPr>
        </p:nvSpPr>
        <p:spPr>
          <a:xfrm>
            <a:off x="4183875" y="1152475"/>
            <a:ext cx="4648500" cy="34164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 sz="2500" dirty="0">
                <a:solidFill>
                  <a:srgbClr val="333333"/>
                </a:solidFill>
                <a:latin typeface="+mj-lt"/>
                <a:ea typeface="Arial"/>
                <a:cs typeface="Arial"/>
                <a:sym typeface="Arial"/>
              </a:rPr>
              <a:t>لقب </a:t>
            </a:r>
            <a:r>
              <a:rPr lang="en" sz="2500" dirty="0" smtClean="0">
                <a:solidFill>
                  <a:srgbClr val="333333"/>
                </a:solidFill>
                <a:latin typeface="+mj-lt"/>
                <a:ea typeface="Arial"/>
                <a:cs typeface="Arial"/>
                <a:sym typeface="Arial"/>
              </a:rPr>
              <a:t>الملك </a:t>
            </a:r>
            <a:r>
              <a:rPr lang="en" sz="2500" dirty="0">
                <a:solidFill>
                  <a:srgbClr val="333333"/>
                </a:solidFill>
                <a:latin typeface="+mj-lt"/>
                <a:ea typeface="Arial"/>
                <a:cs typeface="Arial"/>
                <a:sym typeface="Arial"/>
              </a:rPr>
              <a:t>عبدالله الثاني ب </a:t>
            </a:r>
            <a:r>
              <a:rPr lang="en" sz="2500" b="1" dirty="0" smtClean="0">
                <a:solidFill>
                  <a:srgbClr val="333333"/>
                </a:solidFill>
                <a:latin typeface="+mj-lt"/>
                <a:ea typeface="Arial"/>
                <a:cs typeface="Arial"/>
                <a:sym typeface="Arial"/>
              </a:rPr>
              <a:t>ملك القلوب</a:t>
            </a:r>
            <a:endParaRPr sz="2500" dirty="0">
              <a:solidFill>
                <a:srgbClr val="333333"/>
              </a:solidFill>
              <a:latin typeface="+mj-lt"/>
              <a:ea typeface="Arial"/>
              <a:cs typeface="Arial"/>
              <a:sym typeface="Arial"/>
            </a:endParaRPr>
          </a:p>
          <a:p>
            <a:pPr marL="0" lvl="0" indent="0" algn="r" rtl="1">
              <a:spcBef>
                <a:spcPts val="1600"/>
              </a:spcBef>
              <a:spcAft>
                <a:spcPts val="0"/>
              </a:spcAft>
              <a:buNone/>
            </a:pPr>
            <a:r>
              <a:rPr lang="en" sz="2500" dirty="0">
                <a:solidFill>
                  <a:srgbClr val="333333"/>
                </a:solidFill>
                <a:latin typeface="+mj-lt"/>
                <a:ea typeface="Arial"/>
                <a:cs typeface="Arial"/>
                <a:sym typeface="Arial"/>
              </a:rPr>
              <a:t>ولقبه الجديد هو </a:t>
            </a:r>
            <a:r>
              <a:rPr lang="en" sz="2500" b="1" dirty="0" smtClean="0">
                <a:solidFill>
                  <a:srgbClr val="333333"/>
                </a:solidFill>
                <a:latin typeface="+mj-lt"/>
                <a:ea typeface="Arial"/>
                <a:cs typeface="Arial"/>
                <a:sym typeface="Arial"/>
              </a:rPr>
              <a:t>خادم </a:t>
            </a:r>
            <a:r>
              <a:rPr lang="en" sz="2500" b="1" dirty="0">
                <a:solidFill>
                  <a:srgbClr val="333333"/>
                </a:solidFill>
                <a:latin typeface="+mj-lt"/>
                <a:ea typeface="Arial"/>
                <a:cs typeface="Arial"/>
                <a:sym typeface="Arial"/>
              </a:rPr>
              <a:t>القبله الاولي</a:t>
            </a:r>
            <a:endParaRPr sz="2500" b="1" dirty="0">
              <a:solidFill>
                <a:srgbClr val="333333"/>
              </a:solidFill>
              <a:latin typeface="+mj-lt"/>
              <a:ea typeface="Arial"/>
              <a:cs typeface="Arial"/>
              <a:sym typeface="Arial"/>
            </a:endParaRPr>
          </a:p>
          <a:p>
            <a:pPr marL="0" lvl="0" indent="0" algn="r" rtl="1">
              <a:spcBef>
                <a:spcPts val="1600"/>
              </a:spcBef>
              <a:spcAft>
                <a:spcPts val="1600"/>
              </a:spcAft>
              <a:buNone/>
            </a:pPr>
            <a:r>
              <a:rPr lang="en" sz="2500" b="1" dirty="0">
                <a:solidFill>
                  <a:srgbClr val="333333"/>
                </a:solidFill>
                <a:latin typeface="+mj-lt"/>
                <a:ea typeface="Arial"/>
                <a:cs typeface="Arial"/>
                <a:sym typeface="Arial"/>
              </a:rPr>
              <a:t>وثالث الحرمين </a:t>
            </a:r>
            <a:r>
              <a:rPr lang="en" sz="2500" b="1" dirty="0" smtClean="0">
                <a:solidFill>
                  <a:srgbClr val="333333"/>
                </a:solidFill>
                <a:latin typeface="+mj-lt"/>
                <a:ea typeface="Arial"/>
                <a:cs typeface="Arial"/>
                <a:sym typeface="Arial"/>
              </a:rPr>
              <a:t>الشريفين</a:t>
            </a:r>
            <a:endParaRPr sz="3100" dirty="0">
              <a:latin typeface="+mj-lt"/>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015"/>
            <a:ext cx="3843130" cy="504309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xfrm>
            <a:off x="377500" y="99300"/>
            <a:ext cx="8520600" cy="6261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 dirty="0">
                <a:latin typeface="+mj-lt"/>
                <a:cs typeface="Microsoft Tai Le" panose="020B0502040204020203" pitchFamily="34" charset="0"/>
              </a:rPr>
              <a:t>حياته</a:t>
            </a:r>
            <a:endParaRPr dirty="0">
              <a:latin typeface="+mj-lt"/>
              <a:cs typeface="Microsoft Tai Le" panose="020B0502040204020203" pitchFamily="34" charset="0"/>
            </a:endParaRPr>
          </a:p>
        </p:txBody>
      </p:sp>
      <p:sp>
        <p:nvSpPr>
          <p:cNvPr id="73" name="Google Shape;73;p15"/>
          <p:cNvSpPr txBox="1">
            <a:spLocks noGrp="1"/>
          </p:cNvSpPr>
          <p:nvPr>
            <p:ph type="body" idx="1"/>
          </p:nvPr>
        </p:nvSpPr>
        <p:spPr>
          <a:xfrm>
            <a:off x="311700" y="725400"/>
            <a:ext cx="8520600" cy="3692700"/>
          </a:xfrm>
          <a:prstGeom prst="rect">
            <a:avLst/>
          </a:prstGeom>
        </p:spPr>
        <p:txBody>
          <a:bodyPr spcFirstLastPara="1" wrap="square" lIns="91425" tIns="91425" rIns="91425" bIns="91425" anchor="t" anchorCtr="0">
            <a:noAutofit/>
          </a:bodyPr>
          <a:lstStyle/>
          <a:p>
            <a:pPr marL="0" lvl="0" indent="0" algn="just" rtl="1">
              <a:spcBef>
                <a:spcPts val="800"/>
              </a:spcBef>
              <a:spcAft>
                <a:spcPts val="800"/>
              </a:spcAft>
              <a:buNone/>
            </a:pPr>
            <a:r>
              <a:rPr lang="en" sz="2500" dirty="0">
                <a:solidFill>
                  <a:srgbClr val="333333"/>
                </a:solidFill>
                <a:highlight>
                  <a:srgbClr val="FFFFFF"/>
                </a:highlight>
                <a:latin typeface="Arial"/>
                <a:ea typeface="Arial"/>
                <a:cs typeface="Arial"/>
                <a:sym typeface="Arial"/>
              </a:rPr>
              <a:t>ولد الملك عبد الله الثاني في الثلاثين من شهر كانون الثاني في عام 1962م في محافظة عمّان في المملكة الأردنية الهاشمية، وهو الابن الأكبر للملك الحسين بن طلال والأميرة منى الحسين، والشقيق الأكبر لأربعة إخوة وستة أخوات، وقد سُمّي على اسم جدّه الملك عبد الله الأول الذي أسَّس الأردن الحديث. تزوج الملك عبد الله الثاني في العاشر من شهر حزيران عام 1993م من الملكة رانيا فيصل صدقي الياسين، وأنجبا أربعة أبناء؛ وهم: الأمير الحسين، والأميرة إيمان، والأميرة سلمى، والأمير هاشم، وقد تمّ تعيين الأمير الحسين الابن الأكبر للملك عبد الله الثاني وليّاً للعهد وفق مرسومٍ ملكيٍّ في الثاني من شهر تموز عام 2009م.</a:t>
            </a:r>
            <a:endParaRPr sz="3200" dirty="0">
              <a:solidFill>
                <a:schemeClr val="l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6"/>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 dirty="0">
                <a:latin typeface="+mj-lt"/>
                <a:cs typeface="Microsoft Tai Le" panose="020B0502040204020203" pitchFamily="34" charset="0"/>
              </a:rPr>
              <a:t>أهم انجازاته</a:t>
            </a:r>
            <a:endParaRPr dirty="0">
              <a:latin typeface="+mj-lt"/>
              <a:cs typeface="Microsoft Tai Le" panose="020B0502040204020203" pitchFamily="34" charset="0"/>
            </a:endParaRPr>
          </a:p>
        </p:txBody>
      </p:sp>
      <p:sp>
        <p:nvSpPr>
          <p:cNvPr id="79" name="Google Shape;79;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r" rtl="1">
              <a:lnSpc>
                <a:spcPct val="177272"/>
              </a:lnSpc>
              <a:spcBef>
                <a:spcPts val="0"/>
              </a:spcBef>
              <a:spcAft>
                <a:spcPts val="0"/>
              </a:spcAft>
              <a:buNone/>
            </a:pPr>
            <a:r>
              <a:rPr lang="en" sz="2500">
                <a:solidFill>
                  <a:srgbClr val="2C2F34"/>
                </a:solidFill>
                <a:highlight>
                  <a:srgbClr val="FFFFFF"/>
                </a:highlight>
                <a:latin typeface="Arial"/>
                <a:ea typeface="Arial"/>
                <a:cs typeface="Arial"/>
                <a:sym typeface="Arial"/>
              </a:rPr>
              <a:t>قدم جلالة الملك عبد الله الثاني بن الحسين عددًا كبيرًا من الإنجازات خلال فترة حكمه للمملكة الأردنية الهاشمية، ومن أهمها:</a:t>
            </a:r>
            <a:endParaRPr sz="2500">
              <a:solidFill>
                <a:srgbClr val="2C2F34"/>
              </a:solidFill>
              <a:highlight>
                <a:srgbClr val="FFFFFF"/>
              </a:highlight>
              <a:latin typeface="Arial"/>
              <a:ea typeface="Arial"/>
              <a:cs typeface="Arial"/>
              <a:sym typeface="Arial"/>
            </a:endParaRPr>
          </a:p>
          <a:p>
            <a:pPr marL="457200" marR="330200" lvl="0" indent="-387350" algn="r" rtl="1">
              <a:spcBef>
                <a:spcPts val="1900"/>
              </a:spcBef>
              <a:spcAft>
                <a:spcPts val="0"/>
              </a:spcAft>
              <a:buClr>
                <a:srgbClr val="2C2F34"/>
              </a:buClr>
              <a:buSzPts val="2500"/>
              <a:buFont typeface="Arial"/>
              <a:buChar char="●"/>
            </a:pPr>
            <a:r>
              <a:rPr lang="en" sz="2500">
                <a:solidFill>
                  <a:srgbClr val="2C2F34"/>
                </a:solidFill>
                <a:highlight>
                  <a:srgbClr val="FFFFFF"/>
                </a:highlight>
                <a:latin typeface="Arial"/>
                <a:ea typeface="Arial"/>
                <a:cs typeface="Arial"/>
                <a:sym typeface="Arial"/>
              </a:rPr>
              <a:t>تحقيق الإصلاح والتحديث والتطوير في مختلف مجالات البرامج الوطنية.</a:t>
            </a:r>
            <a:endParaRPr sz="2500">
              <a:solidFill>
                <a:srgbClr val="2C2F34"/>
              </a:solidFill>
              <a:highlight>
                <a:srgbClr val="FFFFFF"/>
              </a:highlight>
              <a:latin typeface="Arial"/>
              <a:ea typeface="Arial"/>
              <a:cs typeface="Arial"/>
              <a:sym typeface="Arial"/>
            </a:endParaRPr>
          </a:p>
          <a:p>
            <a:pPr marL="457200" marR="330200" lvl="0" indent="-387350" algn="r" rtl="1">
              <a:spcBef>
                <a:spcPts val="0"/>
              </a:spcBef>
              <a:spcAft>
                <a:spcPts val="0"/>
              </a:spcAft>
              <a:buClr>
                <a:srgbClr val="2C2F34"/>
              </a:buClr>
              <a:buSzPts val="2500"/>
              <a:buFont typeface="Arial"/>
              <a:buChar char="●"/>
            </a:pPr>
            <a:r>
              <a:rPr lang="en" sz="2500">
                <a:solidFill>
                  <a:srgbClr val="2C2F34"/>
                </a:solidFill>
                <a:highlight>
                  <a:srgbClr val="FFFFFF"/>
                </a:highlight>
                <a:latin typeface="Arial"/>
                <a:ea typeface="Arial"/>
                <a:cs typeface="Arial"/>
                <a:sym typeface="Arial"/>
              </a:rPr>
              <a:t>رسم أبعاد الرؤية التعليمية المتقدمة.</a:t>
            </a:r>
            <a:endParaRPr sz="2500">
              <a:solidFill>
                <a:srgbClr val="2C2F34"/>
              </a:solidFill>
              <a:highlight>
                <a:srgbClr val="FFFFFF"/>
              </a:highlight>
              <a:latin typeface="Arial"/>
              <a:ea typeface="Arial"/>
              <a:cs typeface="Arial"/>
              <a:sym typeface="Arial"/>
            </a:endParaRPr>
          </a:p>
          <a:p>
            <a:pPr marL="457200" marR="330200" lvl="0" indent="-387350" algn="r" rtl="1">
              <a:spcBef>
                <a:spcPts val="0"/>
              </a:spcBef>
              <a:spcAft>
                <a:spcPts val="0"/>
              </a:spcAft>
              <a:buClr>
                <a:srgbClr val="2C2F34"/>
              </a:buClr>
              <a:buSzPts val="2500"/>
              <a:buFont typeface="Arial"/>
              <a:buChar char="●"/>
            </a:pPr>
            <a:r>
              <a:rPr lang="en" sz="2500">
                <a:solidFill>
                  <a:srgbClr val="2C2F34"/>
                </a:solidFill>
                <a:highlight>
                  <a:srgbClr val="FFFFFF"/>
                </a:highlight>
                <a:latin typeface="Arial"/>
                <a:ea typeface="Arial"/>
                <a:cs typeface="Arial"/>
                <a:sym typeface="Arial"/>
              </a:rPr>
              <a:t>تحويل الأردن إلى نافذة ضخمة للتكنولوجيا والتقنية المتقدمة.</a:t>
            </a:r>
            <a:endParaRPr sz="2500">
              <a:solidFill>
                <a:srgbClr val="2C2F34"/>
              </a:solidFill>
              <a:highlight>
                <a:srgbClr val="FFFFFF"/>
              </a:highlight>
              <a:latin typeface="Arial"/>
              <a:ea typeface="Arial"/>
              <a:cs typeface="Arial"/>
              <a:sym typeface="Arial"/>
            </a:endParaRPr>
          </a:p>
          <a:p>
            <a:pPr marL="457200" marR="330200" lvl="0" indent="-387350" algn="r" rtl="1">
              <a:spcBef>
                <a:spcPts val="0"/>
              </a:spcBef>
              <a:spcAft>
                <a:spcPts val="0"/>
              </a:spcAft>
              <a:buClr>
                <a:srgbClr val="2C2F34"/>
              </a:buClr>
              <a:buSzPts val="2500"/>
              <a:buFont typeface="Arial"/>
              <a:buChar char="●"/>
            </a:pPr>
            <a:r>
              <a:rPr lang="en" sz="2500">
                <a:solidFill>
                  <a:srgbClr val="2C2F34"/>
                </a:solidFill>
                <a:highlight>
                  <a:srgbClr val="FFFFFF"/>
                </a:highlight>
                <a:latin typeface="Arial"/>
                <a:ea typeface="Arial"/>
                <a:cs typeface="Arial"/>
                <a:sym typeface="Arial"/>
              </a:rPr>
              <a:t>شمول أكبر عدد ممكن من الأردنيين تحت مظلة التأمين الصحي.</a:t>
            </a:r>
            <a:endParaRPr sz="2500">
              <a:solidFill>
                <a:srgbClr val="2C2F34"/>
              </a:solidFill>
              <a:highlight>
                <a:srgbClr val="FFFFFF"/>
              </a:highlight>
              <a:latin typeface="Arial"/>
              <a:ea typeface="Arial"/>
              <a:cs typeface="Arial"/>
              <a:sym typeface="Arial"/>
            </a:endParaRPr>
          </a:p>
          <a:p>
            <a:pPr marL="0" lvl="0" indent="0" algn="r" rtl="1">
              <a:spcBef>
                <a:spcPts val="3400"/>
              </a:spcBef>
              <a:spcAft>
                <a:spcPts val="16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7"/>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 dirty="0">
                <a:latin typeface="+mj-lt"/>
                <a:cs typeface="Microsoft Tai Le" panose="020B0502040204020203" pitchFamily="34" charset="0"/>
              </a:rPr>
              <a:t>أهم انجازاته</a:t>
            </a:r>
            <a:endParaRPr dirty="0">
              <a:latin typeface="+mj-lt"/>
              <a:cs typeface="Microsoft Tai Le" panose="020B0502040204020203" pitchFamily="34" charset="0"/>
            </a:endParaRPr>
          </a:p>
          <a:p>
            <a:pPr marL="0" lvl="0" indent="0" algn="l" rtl="0">
              <a:spcBef>
                <a:spcPts val="0"/>
              </a:spcBef>
              <a:spcAft>
                <a:spcPts val="0"/>
              </a:spcAft>
              <a:buNone/>
            </a:pPr>
            <a:endParaRPr dirty="0"/>
          </a:p>
        </p:txBody>
      </p:sp>
      <p:sp>
        <p:nvSpPr>
          <p:cNvPr id="85" name="Google Shape;85;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330200" lvl="0" indent="-387350" algn="r" rtl="1">
              <a:spcBef>
                <a:spcPts val="0"/>
              </a:spcBef>
              <a:spcAft>
                <a:spcPts val="0"/>
              </a:spcAft>
              <a:buClr>
                <a:srgbClr val="2C2F34"/>
              </a:buClr>
              <a:buSzPts val="2500"/>
              <a:buFont typeface="Arial"/>
              <a:buChar char="●"/>
            </a:pPr>
            <a:r>
              <a:rPr lang="en" sz="2500">
                <a:solidFill>
                  <a:srgbClr val="2C2F34"/>
                </a:solidFill>
                <a:highlight>
                  <a:srgbClr val="FFFFFF"/>
                </a:highlight>
                <a:latin typeface="Arial"/>
                <a:ea typeface="Arial"/>
                <a:cs typeface="Arial"/>
                <a:sym typeface="Arial"/>
              </a:rPr>
              <a:t>تحديث المستشفيات وتزويدها بأجهزة طبية متقدمة للغاية.</a:t>
            </a:r>
            <a:endParaRPr sz="2500">
              <a:solidFill>
                <a:srgbClr val="2C2F34"/>
              </a:solidFill>
              <a:highlight>
                <a:srgbClr val="FFFFFF"/>
              </a:highlight>
              <a:latin typeface="Arial"/>
              <a:ea typeface="Arial"/>
              <a:cs typeface="Arial"/>
              <a:sym typeface="Arial"/>
            </a:endParaRPr>
          </a:p>
          <a:p>
            <a:pPr marL="457200" marR="330200" lvl="0" indent="-387350" algn="r" rtl="1">
              <a:spcBef>
                <a:spcPts val="0"/>
              </a:spcBef>
              <a:spcAft>
                <a:spcPts val="0"/>
              </a:spcAft>
              <a:buClr>
                <a:srgbClr val="2C2F34"/>
              </a:buClr>
              <a:buSzPts val="2500"/>
              <a:buFont typeface="Arial"/>
              <a:buChar char="●"/>
            </a:pPr>
            <a:r>
              <a:rPr lang="en" sz="2500">
                <a:solidFill>
                  <a:srgbClr val="2C2F34"/>
                </a:solidFill>
                <a:highlight>
                  <a:srgbClr val="FFFFFF"/>
                </a:highlight>
                <a:latin typeface="Arial"/>
                <a:ea typeface="Arial"/>
                <a:cs typeface="Arial"/>
                <a:sym typeface="Arial"/>
              </a:rPr>
              <a:t>إحداث التطويرات على مختلف القطاعات الاقتصادية كالزراعة والتجارة والصناعة والسياحة.</a:t>
            </a:r>
            <a:endParaRPr sz="2500">
              <a:solidFill>
                <a:srgbClr val="2C2F34"/>
              </a:solidFill>
              <a:highlight>
                <a:srgbClr val="FFFFFF"/>
              </a:highlight>
              <a:latin typeface="Arial"/>
              <a:ea typeface="Arial"/>
              <a:cs typeface="Arial"/>
              <a:sym typeface="Arial"/>
            </a:endParaRPr>
          </a:p>
          <a:p>
            <a:pPr marL="457200" marR="330200" lvl="0" indent="-387350" algn="r" rtl="1">
              <a:spcBef>
                <a:spcPts val="0"/>
              </a:spcBef>
              <a:spcAft>
                <a:spcPts val="0"/>
              </a:spcAft>
              <a:buClr>
                <a:srgbClr val="2C2F34"/>
              </a:buClr>
              <a:buSzPts val="2500"/>
              <a:buFont typeface="Arial"/>
              <a:buChar char="●"/>
            </a:pPr>
            <a:r>
              <a:rPr lang="en" sz="2500">
                <a:solidFill>
                  <a:srgbClr val="2C2F34"/>
                </a:solidFill>
                <a:highlight>
                  <a:srgbClr val="FFFFFF"/>
                </a:highlight>
                <a:latin typeface="Arial"/>
                <a:ea typeface="Arial"/>
                <a:cs typeface="Arial"/>
                <a:sym typeface="Arial"/>
              </a:rPr>
              <a:t>الانخراط في شرائح المجتمع المختلفة والوقوف إلى جانبهم بفضل تواضعه.</a:t>
            </a:r>
            <a:endParaRPr sz="2500">
              <a:solidFill>
                <a:srgbClr val="2C2F34"/>
              </a:solidFill>
              <a:highlight>
                <a:srgbClr val="FFFFFF"/>
              </a:highlight>
              <a:latin typeface="Arial"/>
              <a:ea typeface="Arial"/>
              <a:cs typeface="Arial"/>
              <a:sym typeface="Arial"/>
            </a:endParaRPr>
          </a:p>
          <a:p>
            <a:pPr marL="457200" marR="330200" lvl="0" indent="-387350" algn="r" rtl="1">
              <a:spcBef>
                <a:spcPts val="0"/>
              </a:spcBef>
              <a:spcAft>
                <a:spcPts val="0"/>
              </a:spcAft>
              <a:buClr>
                <a:srgbClr val="2C2F34"/>
              </a:buClr>
              <a:buSzPts val="2500"/>
              <a:buFont typeface="Arial"/>
              <a:buChar char="●"/>
            </a:pPr>
            <a:r>
              <a:rPr lang="en" sz="2500">
                <a:solidFill>
                  <a:srgbClr val="2C2F34"/>
                </a:solidFill>
                <a:highlight>
                  <a:srgbClr val="FFFFFF"/>
                </a:highlight>
                <a:latin typeface="Arial"/>
                <a:ea typeface="Arial"/>
                <a:cs typeface="Arial"/>
                <a:sym typeface="Arial"/>
              </a:rPr>
              <a:t>الحرص على استحداث الصنادق الوطنية، منها الصندوق الهاشمي لتنمية البادية.</a:t>
            </a:r>
            <a:endParaRPr sz="2500">
              <a:solidFill>
                <a:srgbClr val="2C2F34"/>
              </a:solidFill>
              <a:highlight>
                <a:srgbClr val="FFFFFF"/>
              </a:highlight>
              <a:latin typeface="Arial"/>
              <a:ea typeface="Arial"/>
              <a:cs typeface="Arial"/>
              <a:sym typeface="Arial"/>
            </a:endParaRPr>
          </a:p>
          <a:p>
            <a:pPr marL="457200" marR="330200" lvl="0" indent="-387350" algn="r" rtl="1">
              <a:spcBef>
                <a:spcPts val="0"/>
              </a:spcBef>
              <a:spcAft>
                <a:spcPts val="0"/>
              </a:spcAft>
              <a:buClr>
                <a:srgbClr val="2C2F34"/>
              </a:buClr>
              <a:buSzPts val="2500"/>
              <a:buFont typeface="Arial"/>
              <a:buChar char="●"/>
            </a:pPr>
            <a:r>
              <a:rPr lang="en" sz="2500">
                <a:solidFill>
                  <a:srgbClr val="2C2F34"/>
                </a:solidFill>
                <a:highlight>
                  <a:srgbClr val="FFFFFF"/>
                </a:highlight>
                <a:latin typeface="Arial"/>
                <a:ea typeface="Arial"/>
                <a:cs typeface="Arial"/>
                <a:sym typeface="Arial"/>
              </a:rPr>
              <a:t>تحقق التسامح الديني والتعايش بين أبناء المجتمع والدول من الديانات والطوائف المختلفة.</a:t>
            </a:r>
            <a:endParaRPr sz="2500">
              <a:solidFill>
                <a:srgbClr val="2C2F34"/>
              </a:solidFill>
              <a:highlight>
                <a:srgbClr val="FFFFFF"/>
              </a:highlight>
              <a:latin typeface="Arial"/>
              <a:ea typeface="Arial"/>
              <a:cs typeface="Arial"/>
              <a:sym typeface="Arial"/>
            </a:endParaRPr>
          </a:p>
          <a:p>
            <a:pPr marL="0" lvl="0" indent="0" algn="l" rtl="0">
              <a:spcBef>
                <a:spcPts val="3400"/>
              </a:spcBef>
              <a:spcAft>
                <a:spcPts val="16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391350"/>
            <a:ext cx="8520600" cy="626100"/>
          </a:xfrm>
          <a:prstGeom prst="rect">
            <a:avLst/>
          </a:prstGeom>
        </p:spPr>
        <p:txBody>
          <a:bodyPr spcFirstLastPara="1" wrap="square" lIns="91425" tIns="91425" rIns="91425" bIns="91425" anchor="t" anchorCtr="0">
            <a:noAutofit/>
          </a:bodyPr>
          <a:lstStyle/>
          <a:p>
            <a:pPr marL="0" lvl="0" indent="0" algn="r" rtl="1">
              <a:spcBef>
                <a:spcPts val="0"/>
              </a:spcBef>
              <a:spcAft>
                <a:spcPts val="0"/>
              </a:spcAft>
              <a:buNone/>
            </a:pPr>
            <a:r>
              <a:rPr lang="en" dirty="0">
                <a:latin typeface="+mj-lt"/>
                <a:cs typeface="Microsoft Tai Le" panose="020B0502040204020203" pitchFamily="34" charset="0"/>
              </a:rPr>
              <a:t>أهم انجازاته</a:t>
            </a:r>
            <a:endParaRPr dirty="0">
              <a:latin typeface="+mj-lt"/>
              <a:cs typeface="Microsoft Tai Le" panose="020B0502040204020203" pitchFamily="34" charset="0"/>
            </a:endParaRPr>
          </a:p>
          <a:p>
            <a:pPr marL="0" lvl="0" indent="0" algn="l" rtl="0">
              <a:spcBef>
                <a:spcPts val="0"/>
              </a:spcBef>
              <a:spcAft>
                <a:spcPts val="0"/>
              </a:spcAft>
              <a:buNone/>
            </a:pPr>
            <a:endParaRPr dirty="0"/>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330200" lvl="0" indent="-387350" algn="r" rtl="1">
              <a:spcBef>
                <a:spcPts val="0"/>
              </a:spcBef>
              <a:spcAft>
                <a:spcPts val="0"/>
              </a:spcAft>
              <a:buClr>
                <a:srgbClr val="2C2F34"/>
              </a:buClr>
              <a:buSzPts val="2500"/>
              <a:buFont typeface="Arial"/>
              <a:buChar char="●"/>
            </a:pPr>
            <a:r>
              <a:rPr lang="en" sz="2500">
                <a:solidFill>
                  <a:srgbClr val="2C2F34"/>
                </a:solidFill>
                <a:highlight>
                  <a:srgbClr val="FFFFFF"/>
                </a:highlight>
                <a:latin typeface="Arial"/>
                <a:ea typeface="Arial"/>
                <a:cs typeface="Arial"/>
                <a:sym typeface="Arial"/>
              </a:rPr>
              <a:t>ترسيخ جذور الشعار الوطني "تنمية مستدامة، عدالة التخطيط والتنفيذ، وتمكين الشباب لأجل مستقبل أفضل" من خلال تطبيقه على أرض الواقع وجعله حقيقة.</a:t>
            </a:r>
            <a:endParaRPr sz="2500">
              <a:solidFill>
                <a:srgbClr val="2C2F34"/>
              </a:solidFill>
              <a:highlight>
                <a:srgbClr val="FFFFFF"/>
              </a:highlight>
              <a:latin typeface="Arial"/>
              <a:ea typeface="Arial"/>
              <a:cs typeface="Arial"/>
              <a:sym typeface="Arial"/>
            </a:endParaRPr>
          </a:p>
          <a:p>
            <a:pPr marL="457200" marR="330200" lvl="0" indent="-387350" algn="r" rtl="1">
              <a:spcBef>
                <a:spcPts val="0"/>
              </a:spcBef>
              <a:spcAft>
                <a:spcPts val="0"/>
              </a:spcAft>
              <a:buClr>
                <a:srgbClr val="2C2F34"/>
              </a:buClr>
              <a:buSzPts val="2500"/>
              <a:buFont typeface="Arial"/>
              <a:buChar char="●"/>
            </a:pPr>
            <a:r>
              <a:rPr lang="en" sz="2500">
                <a:solidFill>
                  <a:srgbClr val="2C2F34"/>
                </a:solidFill>
                <a:highlight>
                  <a:srgbClr val="FFFFFF"/>
                </a:highlight>
                <a:latin typeface="Arial"/>
                <a:ea typeface="Arial"/>
                <a:cs typeface="Arial"/>
                <a:sym typeface="Arial"/>
              </a:rPr>
              <a:t>تأليف كتاب فرصتنا الأخيرة: السعي نحو السلام في وقت الخطر، كتاب منشور باللغتين العربية والإنجليزية.</a:t>
            </a:r>
            <a:endParaRPr sz="2500">
              <a:solidFill>
                <a:srgbClr val="2C2F34"/>
              </a:solidFill>
              <a:highlight>
                <a:srgbClr val="FFFFFF"/>
              </a:highlight>
              <a:latin typeface="Arial"/>
              <a:ea typeface="Arial"/>
              <a:cs typeface="Arial"/>
              <a:sym typeface="Arial"/>
            </a:endParaRPr>
          </a:p>
          <a:p>
            <a:pPr marL="457200" marR="330200" lvl="0" indent="-387350" algn="r" rtl="1">
              <a:spcBef>
                <a:spcPts val="0"/>
              </a:spcBef>
              <a:spcAft>
                <a:spcPts val="0"/>
              </a:spcAft>
              <a:buClr>
                <a:srgbClr val="2C2F34"/>
              </a:buClr>
              <a:buSzPts val="2500"/>
              <a:buFont typeface="Arial"/>
              <a:buChar char="●"/>
            </a:pPr>
            <a:r>
              <a:rPr lang="en" sz="2500">
                <a:solidFill>
                  <a:srgbClr val="2C2F34"/>
                </a:solidFill>
                <a:highlight>
                  <a:srgbClr val="FFFFFF"/>
                </a:highlight>
                <a:latin typeface="Arial"/>
                <a:ea typeface="Arial"/>
                <a:cs typeface="Arial"/>
                <a:sym typeface="Arial"/>
              </a:rPr>
              <a:t>صب جل الاهتمام بالقضية الفلسطينية والوصاية على المقدسات الإسلامية هناك.</a:t>
            </a:r>
            <a:endParaRPr sz="2500">
              <a:solidFill>
                <a:srgbClr val="2C2F34"/>
              </a:solidFill>
              <a:highlight>
                <a:srgbClr val="FFFFFF"/>
              </a:highlight>
              <a:latin typeface="Arial"/>
              <a:ea typeface="Arial"/>
              <a:cs typeface="Arial"/>
              <a:sym typeface="Arial"/>
            </a:endParaRPr>
          </a:p>
          <a:p>
            <a:pPr marL="0" lvl="0" indent="0" algn="l" rtl="0">
              <a:spcBef>
                <a:spcPts val="3400"/>
              </a:spcBef>
              <a:spcAft>
                <a:spcPts val="0"/>
              </a:spcAft>
              <a:buNone/>
            </a:pPr>
            <a:endParaRPr/>
          </a:p>
          <a:p>
            <a:pPr marL="0" lvl="0" indent="0" algn="l" rtl="0">
              <a:spcBef>
                <a:spcPts val="1600"/>
              </a:spcBef>
              <a:spcAft>
                <a:spcPts val="1600"/>
              </a:spcAft>
              <a:buNone/>
            </a:pPr>
            <a:endParaRPr/>
          </a:p>
        </p:txBody>
      </p:sp>
    </p:spTree>
  </p:cSld>
  <p:clrMapOvr>
    <a:masterClrMapping/>
  </p:clrMapOvr>
</p:sld>
</file>

<file path=ppt/theme/theme1.xml><?xml version="1.0" encoding="utf-8"?>
<a:theme xmlns:a="http://schemas.openxmlformats.org/drawingml/2006/main"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319</Words>
  <Application>Microsoft Office PowerPoint</Application>
  <PresentationFormat>On-screen Show (16:9)</PresentationFormat>
  <Paragraphs>25</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Playfair Display</vt:lpstr>
      <vt:lpstr>Lato</vt:lpstr>
      <vt:lpstr>Microsoft Tai Le</vt:lpstr>
      <vt:lpstr>Arial</vt:lpstr>
      <vt:lpstr>Coral</vt:lpstr>
      <vt:lpstr> جلالة الملك عبدالله الثاني </vt:lpstr>
      <vt:lpstr>لقب جلالة الملك عبدالله الثاني</vt:lpstr>
      <vt:lpstr>حياته</vt:lpstr>
      <vt:lpstr>أهم انجازاته</vt:lpstr>
      <vt:lpstr>أهم انجازاته </vt:lpstr>
      <vt:lpstr>أهم انجازاته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جلالة الملك عبدالله الثاني </dc:title>
  <dc:creator>USER</dc:creator>
  <cp:lastModifiedBy>USER</cp:lastModifiedBy>
  <cp:revision>1</cp:revision>
  <dcterms:modified xsi:type="dcterms:W3CDTF">2022-12-01T15:57:45Z</dcterms:modified>
</cp:coreProperties>
</file>