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B2A38-03B3-4C9B-B3D2-7C7506D8E501}" v="160" dt="2022-12-01T14:13:4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241623-A064-4BED-B073-BA4D6143340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94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774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40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5549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176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30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72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441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288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82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065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731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0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69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37A4-819D-7C2F-49FF-9C6D6090B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761" y="1370717"/>
            <a:ext cx="4530040" cy="1854003"/>
          </a:xfrm>
        </p:spPr>
        <p:txBody>
          <a:bodyPr anchor="b">
            <a:normAutofit/>
          </a:bodyPr>
          <a:lstStyle/>
          <a:p>
            <a:pPr algn="ctr"/>
            <a:r>
              <a:rPr lang="ar-JO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الملك طلال بن عبد الله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picture containing wearing, person, hat, posing&#10;&#10;Description automatically generated">
            <a:extLst>
              <a:ext uri="{FF2B5EF4-FFF2-40B4-BE49-F238E27FC236}">
                <a16:creationId xmlns:a16="http://schemas.microsoft.com/office/drawing/2014/main" id="{342273E1-5C1A-C2F6-E6C4-E120BFD57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2720"/>
            <a:ext cx="3459867" cy="44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210B4-5BBF-985F-D10A-F5C4EF2FF831}"/>
              </a:ext>
            </a:extLst>
          </p:cNvPr>
          <p:cNvSpPr txBox="1"/>
          <p:nvPr/>
        </p:nvSpPr>
        <p:spPr>
          <a:xfrm>
            <a:off x="6004560" y="609600"/>
            <a:ext cx="432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نبذة عن حياته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6" name="Picture 5" descr="A picture containing text, person, wall, posing&#10;&#10;Description automatically generated">
            <a:extLst>
              <a:ext uri="{FF2B5EF4-FFF2-40B4-BE49-F238E27FC236}">
                <a16:creationId xmlns:a16="http://schemas.microsoft.com/office/drawing/2014/main" id="{541B1347-0D50-9A64-07AA-F7A22D86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" y="4075322"/>
            <a:ext cx="2167155" cy="20968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9C81ED4-6323-9B7F-75D6-DA67D77CE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8897" y="662454"/>
            <a:ext cx="9755187" cy="3060633"/>
          </a:xfrm>
        </p:spPr>
        <p:txBody>
          <a:bodyPr>
            <a:noAutofit/>
          </a:bodyPr>
          <a:lstStyle/>
          <a:p>
            <a:r>
              <a:rPr lang="ar-JO" sz="4000" dirty="0">
                <a:solidFill>
                  <a:srgbClr val="333333"/>
                </a:solidFill>
                <a:latin typeface="DroidArabicKufi-Regular"/>
              </a:rPr>
              <a:t>ولد الملك طلال في 8 كانون الثاني سنة 1909 وكان ملك سنة واحد , ولكن في هذه السنة قام في إنجازات كثيرة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7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5F4F-0962-A3E1-1DB0-1BFFC6C2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5400" dirty="0">
                <a:solidFill>
                  <a:srgbClr val="C00000"/>
                </a:solidFill>
                <a:latin typeface="DroidArabicKufi-Regular"/>
              </a:rPr>
              <a:t>إنجازاته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4005-87EC-BDE9-8113-C7D83906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837765"/>
            <a:ext cx="10394707" cy="331118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>
                <a:solidFill>
                  <a:srgbClr val="333333"/>
                </a:solidFill>
                <a:latin typeface="DroidArabicKufi-Regular"/>
              </a:rPr>
              <a:t>إلزام التعليم و إقرار حق التعليم المجاني وأنجز الدستور الأردني لعام 1952</a:t>
            </a:r>
            <a:br>
              <a:rPr lang="en-US" sz="3600" dirty="0">
                <a:solidFill>
                  <a:srgbClr val="333333"/>
                </a:solidFill>
                <a:latin typeface="DroidArabicKufi-Regular"/>
              </a:rPr>
            </a:br>
            <a:br>
              <a:rPr lang="en-US" sz="3600" dirty="0">
                <a:solidFill>
                  <a:srgbClr val="333333"/>
                </a:solidFill>
                <a:latin typeface="DroidArabicKufi-Regular"/>
              </a:rPr>
            </a:br>
            <a:endParaRPr lang="en-US" sz="3600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DF83F49-8A60-C2E4-978E-F5F1F4F7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9" y="3227967"/>
            <a:ext cx="2904441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90DE-8F22-69B0-D18F-5AC7447C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مرضه ووفاته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64DE-C3B2-58CC-8F95-E8F63BC468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200" dirty="0">
                <a:solidFill>
                  <a:srgbClr val="333333"/>
                </a:solidFill>
                <a:latin typeface="DroidArabicKufi-Regular"/>
              </a:rPr>
              <a:t>كان ملك سنة واحدة بسبب مرضه، فاصبح ابنه حسين الملك، توفي الملك طلال في 7 تموز 1972</a:t>
            </a:r>
            <a:endParaRPr lang="en-US" sz="3200" dirty="0"/>
          </a:p>
        </p:txBody>
      </p:sp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017C49BA-9F99-EAEA-BA97-0A74EF3F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333327"/>
            <a:ext cx="2070764" cy="28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196</TotalTime>
  <Words>66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DroidArabicKufi-Regular</vt:lpstr>
      <vt:lpstr>Impact</vt:lpstr>
      <vt:lpstr>Times New Roman</vt:lpstr>
      <vt:lpstr>Main Event</vt:lpstr>
      <vt:lpstr>الملك طلال بن عبد الله</vt:lpstr>
      <vt:lpstr>ولد الملك طلال في 8 كانون الثاني سنة 1909 وكان ملك سنة واحد , ولكن في هذه السنة قام في إنجازات كثيرة</vt:lpstr>
      <vt:lpstr>إنجازاته</vt:lpstr>
      <vt:lpstr>مرضه ووفاته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طلال بن عبد الله</dc:title>
  <dc:creator>Lama AbuBaker</dc:creator>
  <cp:lastModifiedBy>Lama AbuBaker</cp:lastModifiedBy>
  <cp:revision>2</cp:revision>
  <dcterms:created xsi:type="dcterms:W3CDTF">2022-11-28T13:40:55Z</dcterms:created>
  <dcterms:modified xsi:type="dcterms:W3CDTF">2022-12-01T14:19:12Z</dcterms:modified>
</cp:coreProperties>
</file>