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77" autoAdjust="0"/>
    <p:restoredTop sz="94660"/>
  </p:normalViewPr>
  <p:slideViewPr>
    <p:cSldViewPr snapToGrid="0">
      <p:cViewPr varScale="1">
        <p:scale>
          <a:sx n="90" d="100"/>
          <a:sy n="90" d="100"/>
        </p:scale>
        <p:origin x="76" y="5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yan Safadi" userId="ba28b1532519b13b" providerId="LiveId" clId="{0952B3B7-D4E3-4242-85FD-891D5DD60AB4}"/>
    <pc:docChg chg="addSld delSld modSld sldOrd">
      <pc:chgData name="Rayan Safadi" userId="ba28b1532519b13b" providerId="LiveId" clId="{0952B3B7-D4E3-4242-85FD-891D5DD60AB4}" dt="2022-11-30T18:03:13.867" v="62" actId="2711"/>
      <pc:docMkLst>
        <pc:docMk/>
      </pc:docMkLst>
      <pc:sldChg chg="modSp mod modTransition">
        <pc:chgData name="Rayan Safadi" userId="ba28b1532519b13b" providerId="LiveId" clId="{0952B3B7-D4E3-4242-85FD-891D5DD60AB4}" dt="2022-11-30T17:45:50.065" v="46" actId="207"/>
        <pc:sldMkLst>
          <pc:docMk/>
          <pc:sldMk cId="2222524722" sldId="256"/>
        </pc:sldMkLst>
        <pc:spChg chg="mod">
          <ac:chgData name="Rayan Safadi" userId="ba28b1532519b13b" providerId="LiveId" clId="{0952B3B7-D4E3-4242-85FD-891D5DD60AB4}" dt="2022-11-30T17:45:50.065" v="46" actId="207"/>
          <ac:spMkLst>
            <pc:docMk/>
            <pc:sldMk cId="2222524722" sldId="256"/>
            <ac:spMk id="3" creationId="{0CB58C67-7DD0-097B-9A07-B930FD064A1E}"/>
          </ac:spMkLst>
        </pc:spChg>
      </pc:sldChg>
      <pc:sldChg chg="modSp mod modTransition modAnim">
        <pc:chgData name="Rayan Safadi" userId="ba28b1532519b13b" providerId="LiveId" clId="{0952B3B7-D4E3-4242-85FD-891D5DD60AB4}" dt="2022-11-29T17:57:08.974" v="7"/>
        <pc:sldMkLst>
          <pc:docMk/>
          <pc:sldMk cId="1255575585" sldId="257"/>
        </pc:sldMkLst>
        <pc:spChg chg="mod">
          <ac:chgData name="Rayan Safadi" userId="ba28b1532519b13b" providerId="LiveId" clId="{0952B3B7-D4E3-4242-85FD-891D5DD60AB4}" dt="2022-11-29T17:56:59.112" v="6" actId="14100"/>
          <ac:spMkLst>
            <pc:docMk/>
            <pc:sldMk cId="1255575585" sldId="257"/>
            <ac:spMk id="2" creationId="{D4ECB67C-C5FB-A3C9-7FCD-BE90F21749B7}"/>
          </ac:spMkLst>
        </pc:spChg>
      </pc:sldChg>
      <pc:sldChg chg="modTransition">
        <pc:chgData name="Rayan Safadi" userId="ba28b1532519b13b" providerId="LiveId" clId="{0952B3B7-D4E3-4242-85FD-891D5DD60AB4}" dt="2022-11-29T17:58:21.735" v="12"/>
        <pc:sldMkLst>
          <pc:docMk/>
          <pc:sldMk cId="1245843266" sldId="258"/>
        </pc:sldMkLst>
      </pc:sldChg>
      <pc:sldChg chg="modTransition">
        <pc:chgData name="Rayan Safadi" userId="ba28b1532519b13b" providerId="LiveId" clId="{0952B3B7-D4E3-4242-85FD-891D5DD60AB4}" dt="2022-11-29T17:58:48.262" v="15"/>
        <pc:sldMkLst>
          <pc:docMk/>
          <pc:sldMk cId="2275939893" sldId="259"/>
        </pc:sldMkLst>
      </pc:sldChg>
      <pc:sldChg chg="modTransition">
        <pc:chgData name="Rayan Safadi" userId="ba28b1532519b13b" providerId="LiveId" clId="{0952B3B7-D4E3-4242-85FD-891D5DD60AB4}" dt="2022-11-29T17:59:09.458" v="16"/>
        <pc:sldMkLst>
          <pc:docMk/>
          <pc:sldMk cId="2061053914" sldId="260"/>
        </pc:sldMkLst>
      </pc:sldChg>
      <pc:sldChg chg="modSp mod modTransition">
        <pc:chgData name="Rayan Safadi" userId="ba28b1532519b13b" providerId="LiveId" clId="{0952B3B7-D4E3-4242-85FD-891D5DD60AB4}" dt="2022-11-30T17:56:12.895" v="58" actId="20577"/>
        <pc:sldMkLst>
          <pc:docMk/>
          <pc:sldMk cId="2023438867" sldId="261"/>
        </pc:sldMkLst>
        <pc:spChg chg="mod">
          <ac:chgData name="Rayan Safadi" userId="ba28b1532519b13b" providerId="LiveId" clId="{0952B3B7-D4E3-4242-85FD-891D5DD60AB4}" dt="2022-11-30T17:56:12.895" v="58" actId="20577"/>
          <ac:spMkLst>
            <pc:docMk/>
            <pc:sldMk cId="2023438867" sldId="261"/>
            <ac:spMk id="3" creationId="{64A6BB35-3924-3913-0026-57747548E5D6}"/>
          </ac:spMkLst>
        </pc:spChg>
        <pc:picChg chg="mod">
          <ac:chgData name="Rayan Safadi" userId="ba28b1532519b13b" providerId="LiveId" clId="{0952B3B7-D4E3-4242-85FD-891D5DD60AB4}" dt="2022-11-30T17:55:31.395" v="49" actId="1076"/>
          <ac:picMkLst>
            <pc:docMk/>
            <pc:sldMk cId="2023438867" sldId="261"/>
            <ac:picMk id="6150" creationId="{C6DA4CDF-BC95-E020-EFB4-28D294DE6DC3}"/>
          </ac:picMkLst>
        </pc:picChg>
        <pc:picChg chg="mod">
          <ac:chgData name="Rayan Safadi" userId="ba28b1532519b13b" providerId="LiveId" clId="{0952B3B7-D4E3-4242-85FD-891D5DD60AB4}" dt="2022-11-30T17:49:15.344" v="47" actId="1076"/>
          <ac:picMkLst>
            <pc:docMk/>
            <pc:sldMk cId="2023438867" sldId="261"/>
            <ac:picMk id="6152" creationId="{82D25B46-B20F-FFC3-72AE-28F0B13BD596}"/>
          </ac:picMkLst>
        </pc:picChg>
      </pc:sldChg>
      <pc:sldChg chg="modSp mod modTransition">
        <pc:chgData name="Rayan Safadi" userId="ba28b1532519b13b" providerId="LiveId" clId="{0952B3B7-D4E3-4242-85FD-891D5DD60AB4}" dt="2022-11-30T18:02:34.793" v="59" actId="2711"/>
        <pc:sldMkLst>
          <pc:docMk/>
          <pc:sldMk cId="3988812565" sldId="262"/>
        </pc:sldMkLst>
        <pc:spChg chg="mod">
          <ac:chgData name="Rayan Safadi" userId="ba28b1532519b13b" providerId="LiveId" clId="{0952B3B7-D4E3-4242-85FD-891D5DD60AB4}" dt="2022-11-30T18:02:34.793" v="59" actId="2711"/>
          <ac:spMkLst>
            <pc:docMk/>
            <pc:sldMk cId="3988812565" sldId="262"/>
            <ac:spMk id="2" creationId="{75CF6FEC-278A-479E-7479-AA38B08F7046}"/>
          </ac:spMkLst>
        </pc:spChg>
      </pc:sldChg>
      <pc:sldChg chg="addSp delSp modSp mod modTransition">
        <pc:chgData name="Rayan Safadi" userId="ba28b1532519b13b" providerId="LiveId" clId="{0952B3B7-D4E3-4242-85FD-891D5DD60AB4}" dt="2022-11-30T18:02:47.265" v="60" actId="2711"/>
        <pc:sldMkLst>
          <pc:docMk/>
          <pc:sldMk cId="1722676754" sldId="263"/>
        </pc:sldMkLst>
        <pc:spChg chg="mod">
          <ac:chgData name="Rayan Safadi" userId="ba28b1532519b13b" providerId="LiveId" clId="{0952B3B7-D4E3-4242-85FD-891D5DD60AB4}" dt="2022-11-30T18:02:47.265" v="60" actId="2711"/>
          <ac:spMkLst>
            <pc:docMk/>
            <pc:sldMk cId="1722676754" sldId="263"/>
            <ac:spMk id="2" creationId="{C492B50A-CCE6-16B6-5505-326CFFF10B30}"/>
          </ac:spMkLst>
        </pc:spChg>
        <pc:picChg chg="add del mod">
          <ac:chgData name="Rayan Safadi" userId="ba28b1532519b13b" providerId="LiveId" clId="{0952B3B7-D4E3-4242-85FD-891D5DD60AB4}" dt="2022-11-29T18:06:43.102" v="29" actId="478"/>
          <ac:picMkLst>
            <pc:docMk/>
            <pc:sldMk cId="1722676754" sldId="263"/>
            <ac:picMk id="1026" creationId="{29AEE572-9E92-7B47-22C4-80B9BE4CDC24}"/>
          </ac:picMkLst>
        </pc:picChg>
        <pc:picChg chg="add mod">
          <ac:chgData name="Rayan Safadi" userId="ba28b1532519b13b" providerId="LiveId" clId="{0952B3B7-D4E3-4242-85FD-891D5DD60AB4}" dt="2022-11-29T18:13:26.077" v="43" actId="1076"/>
          <ac:picMkLst>
            <pc:docMk/>
            <pc:sldMk cId="1722676754" sldId="263"/>
            <ac:picMk id="1026" creationId="{5DADD9D5-807E-4127-6C96-B10216428B8E}"/>
          </ac:picMkLst>
        </pc:picChg>
        <pc:picChg chg="del">
          <ac:chgData name="Rayan Safadi" userId="ba28b1532519b13b" providerId="LiveId" clId="{0952B3B7-D4E3-4242-85FD-891D5DD60AB4}" dt="2022-11-29T18:02:31.626" v="25" actId="21"/>
          <ac:picMkLst>
            <pc:docMk/>
            <pc:sldMk cId="1722676754" sldId="263"/>
            <ac:picMk id="2050" creationId="{611AFA1E-09D6-5DE5-6DB5-1044928BAC04}"/>
          </ac:picMkLst>
        </pc:picChg>
      </pc:sldChg>
      <pc:sldChg chg="modSp mod modTransition">
        <pc:chgData name="Rayan Safadi" userId="ba28b1532519b13b" providerId="LiveId" clId="{0952B3B7-D4E3-4242-85FD-891D5DD60AB4}" dt="2022-11-30T18:03:13.867" v="62" actId="2711"/>
        <pc:sldMkLst>
          <pc:docMk/>
          <pc:sldMk cId="601005244" sldId="265"/>
        </pc:sldMkLst>
        <pc:spChg chg="mod">
          <ac:chgData name="Rayan Safadi" userId="ba28b1532519b13b" providerId="LiveId" clId="{0952B3B7-D4E3-4242-85FD-891D5DD60AB4}" dt="2022-11-30T18:03:13.867" v="62" actId="2711"/>
          <ac:spMkLst>
            <pc:docMk/>
            <pc:sldMk cId="601005244" sldId="265"/>
            <ac:spMk id="3" creationId="{2B23B3A0-7B89-1585-1F96-6F4B192946CD}"/>
          </ac:spMkLst>
        </pc:spChg>
      </pc:sldChg>
      <pc:sldChg chg="new setBg">
        <pc:chgData name="Rayan Safadi" userId="ba28b1532519b13b" providerId="LiveId" clId="{0952B3B7-D4E3-4242-85FD-891D5DD60AB4}" dt="2022-11-29T18:08:45.115" v="38"/>
        <pc:sldMkLst>
          <pc:docMk/>
          <pc:sldMk cId="306413791" sldId="266"/>
        </pc:sldMkLst>
      </pc:sldChg>
      <pc:sldChg chg="addSp new del ord">
        <pc:chgData name="Rayan Safadi" userId="ba28b1532519b13b" providerId="LiveId" clId="{0952B3B7-D4E3-4242-85FD-891D5DD60AB4}" dt="2022-11-29T18:08:29.459" v="34" actId="2696"/>
        <pc:sldMkLst>
          <pc:docMk/>
          <pc:sldMk cId="1331912649" sldId="266"/>
        </pc:sldMkLst>
        <pc:picChg chg="add">
          <ac:chgData name="Rayan Safadi" userId="ba28b1532519b13b" providerId="LiveId" clId="{0952B3B7-D4E3-4242-85FD-891D5DD60AB4}" dt="2022-11-29T18:08:22.694" v="33"/>
          <ac:picMkLst>
            <pc:docMk/>
            <pc:sldMk cId="1331912649" sldId="266"/>
            <ac:picMk id="2050" creationId="{84F1E526-0AF5-A33D-1ECE-F0E7D4C0015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658AE-88BA-F563-58F1-D9B4231F88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F64F36-0D50-1575-D817-EF25F93A9C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7C678F-4169-30B6-E6C4-D67DF11F1C81}"/>
              </a:ext>
            </a:extLst>
          </p:cNvPr>
          <p:cNvSpPr>
            <a:spLocks noGrp="1"/>
          </p:cNvSpPr>
          <p:nvPr>
            <p:ph type="dt" sz="half" idx="10"/>
          </p:nvPr>
        </p:nvSpPr>
        <p:spPr/>
        <p:txBody>
          <a:bodyPr/>
          <a:lstStyle/>
          <a:p>
            <a:fld id="{6D57975A-59A8-46C5-8C8E-3DB1880E6B80}" type="datetimeFigureOut">
              <a:rPr lang="en-US" smtClean="0"/>
              <a:t>11/30/2022</a:t>
            </a:fld>
            <a:endParaRPr lang="en-US"/>
          </a:p>
        </p:txBody>
      </p:sp>
      <p:sp>
        <p:nvSpPr>
          <p:cNvPr id="5" name="Footer Placeholder 4">
            <a:extLst>
              <a:ext uri="{FF2B5EF4-FFF2-40B4-BE49-F238E27FC236}">
                <a16:creationId xmlns:a16="http://schemas.microsoft.com/office/drawing/2014/main" id="{25DD7A81-119F-6DDD-1B62-D30486855B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6A3A20-B019-F59F-86A5-3B4B0B560E9B}"/>
              </a:ext>
            </a:extLst>
          </p:cNvPr>
          <p:cNvSpPr>
            <a:spLocks noGrp="1"/>
          </p:cNvSpPr>
          <p:nvPr>
            <p:ph type="sldNum" sz="quarter" idx="12"/>
          </p:nvPr>
        </p:nvSpPr>
        <p:spPr/>
        <p:txBody>
          <a:bodyPr/>
          <a:lstStyle/>
          <a:p>
            <a:fld id="{F18CED5D-A262-41D6-A5AD-16575FF3ACD8}" type="slidenum">
              <a:rPr lang="en-US" smtClean="0"/>
              <a:t>‹#›</a:t>
            </a:fld>
            <a:endParaRPr lang="en-US"/>
          </a:p>
        </p:txBody>
      </p:sp>
    </p:spTree>
    <p:extLst>
      <p:ext uri="{BB962C8B-B14F-4D97-AF65-F5344CB8AC3E}">
        <p14:creationId xmlns:p14="http://schemas.microsoft.com/office/powerpoint/2010/main" val="3977320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99E03-892F-24CB-FD7F-F4B862C27A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639653-003C-FBD5-2D91-EB316ED880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063C57-CD0B-C9B6-BBD8-CBEFDFC3D089}"/>
              </a:ext>
            </a:extLst>
          </p:cNvPr>
          <p:cNvSpPr>
            <a:spLocks noGrp="1"/>
          </p:cNvSpPr>
          <p:nvPr>
            <p:ph type="dt" sz="half" idx="10"/>
          </p:nvPr>
        </p:nvSpPr>
        <p:spPr/>
        <p:txBody>
          <a:bodyPr/>
          <a:lstStyle/>
          <a:p>
            <a:fld id="{6D57975A-59A8-46C5-8C8E-3DB1880E6B80}" type="datetimeFigureOut">
              <a:rPr lang="en-US" smtClean="0"/>
              <a:t>11/30/2022</a:t>
            </a:fld>
            <a:endParaRPr lang="en-US"/>
          </a:p>
        </p:txBody>
      </p:sp>
      <p:sp>
        <p:nvSpPr>
          <p:cNvPr id="5" name="Footer Placeholder 4">
            <a:extLst>
              <a:ext uri="{FF2B5EF4-FFF2-40B4-BE49-F238E27FC236}">
                <a16:creationId xmlns:a16="http://schemas.microsoft.com/office/drawing/2014/main" id="{AA1A6BD3-4AFF-37BD-D912-9D4E09357F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C00779-2569-A453-819D-03D0C7510D52}"/>
              </a:ext>
            </a:extLst>
          </p:cNvPr>
          <p:cNvSpPr>
            <a:spLocks noGrp="1"/>
          </p:cNvSpPr>
          <p:nvPr>
            <p:ph type="sldNum" sz="quarter" idx="12"/>
          </p:nvPr>
        </p:nvSpPr>
        <p:spPr/>
        <p:txBody>
          <a:bodyPr/>
          <a:lstStyle/>
          <a:p>
            <a:fld id="{F18CED5D-A262-41D6-A5AD-16575FF3ACD8}" type="slidenum">
              <a:rPr lang="en-US" smtClean="0"/>
              <a:t>‹#›</a:t>
            </a:fld>
            <a:endParaRPr lang="en-US"/>
          </a:p>
        </p:txBody>
      </p:sp>
    </p:spTree>
    <p:extLst>
      <p:ext uri="{BB962C8B-B14F-4D97-AF65-F5344CB8AC3E}">
        <p14:creationId xmlns:p14="http://schemas.microsoft.com/office/powerpoint/2010/main" val="3764978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340A56-2A60-708C-D111-57E2F1663C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E330F4-04C5-EB20-B3DE-FB25B4E70E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5B9DBE-266F-D2D3-7B12-A6416B086DED}"/>
              </a:ext>
            </a:extLst>
          </p:cNvPr>
          <p:cNvSpPr>
            <a:spLocks noGrp="1"/>
          </p:cNvSpPr>
          <p:nvPr>
            <p:ph type="dt" sz="half" idx="10"/>
          </p:nvPr>
        </p:nvSpPr>
        <p:spPr/>
        <p:txBody>
          <a:bodyPr/>
          <a:lstStyle/>
          <a:p>
            <a:fld id="{6D57975A-59A8-46C5-8C8E-3DB1880E6B80}" type="datetimeFigureOut">
              <a:rPr lang="en-US" smtClean="0"/>
              <a:t>11/30/2022</a:t>
            </a:fld>
            <a:endParaRPr lang="en-US"/>
          </a:p>
        </p:txBody>
      </p:sp>
      <p:sp>
        <p:nvSpPr>
          <p:cNvPr id="5" name="Footer Placeholder 4">
            <a:extLst>
              <a:ext uri="{FF2B5EF4-FFF2-40B4-BE49-F238E27FC236}">
                <a16:creationId xmlns:a16="http://schemas.microsoft.com/office/drawing/2014/main" id="{C6FD1EF1-709C-2592-C88A-7C142F0C10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8962CD-F800-063C-5188-C928CA154729}"/>
              </a:ext>
            </a:extLst>
          </p:cNvPr>
          <p:cNvSpPr>
            <a:spLocks noGrp="1"/>
          </p:cNvSpPr>
          <p:nvPr>
            <p:ph type="sldNum" sz="quarter" idx="12"/>
          </p:nvPr>
        </p:nvSpPr>
        <p:spPr/>
        <p:txBody>
          <a:bodyPr/>
          <a:lstStyle/>
          <a:p>
            <a:fld id="{F18CED5D-A262-41D6-A5AD-16575FF3ACD8}" type="slidenum">
              <a:rPr lang="en-US" smtClean="0"/>
              <a:t>‹#›</a:t>
            </a:fld>
            <a:endParaRPr lang="en-US"/>
          </a:p>
        </p:txBody>
      </p:sp>
    </p:spTree>
    <p:extLst>
      <p:ext uri="{BB962C8B-B14F-4D97-AF65-F5344CB8AC3E}">
        <p14:creationId xmlns:p14="http://schemas.microsoft.com/office/powerpoint/2010/main" val="3067778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27B62-4621-403D-6F6B-EC8C451216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617D60-23DF-F86C-098B-D0A050C089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1A5EF-4B8D-2D21-2444-4E6FBC9852CD}"/>
              </a:ext>
            </a:extLst>
          </p:cNvPr>
          <p:cNvSpPr>
            <a:spLocks noGrp="1"/>
          </p:cNvSpPr>
          <p:nvPr>
            <p:ph type="dt" sz="half" idx="10"/>
          </p:nvPr>
        </p:nvSpPr>
        <p:spPr/>
        <p:txBody>
          <a:bodyPr/>
          <a:lstStyle/>
          <a:p>
            <a:fld id="{6D57975A-59A8-46C5-8C8E-3DB1880E6B80}" type="datetimeFigureOut">
              <a:rPr lang="en-US" smtClean="0"/>
              <a:t>11/30/2022</a:t>
            </a:fld>
            <a:endParaRPr lang="en-US"/>
          </a:p>
        </p:txBody>
      </p:sp>
      <p:sp>
        <p:nvSpPr>
          <p:cNvPr id="5" name="Footer Placeholder 4">
            <a:extLst>
              <a:ext uri="{FF2B5EF4-FFF2-40B4-BE49-F238E27FC236}">
                <a16:creationId xmlns:a16="http://schemas.microsoft.com/office/drawing/2014/main" id="{64F03E59-8641-07EA-D362-246F663C31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EF6245-34CE-66D4-DF4C-3B983F8B6F6C}"/>
              </a:ext>
            </a:extLst>
          </p:cNvPr>
          <p:cNvSpPr>
            <a:spLocks noGrp="1"/>
          </p:cNvSpPr>
          <p:nvPr>
            <p:ph type="sldNum" sz="quarter" idx="12"/>
          </p:nvPr>
        </p:nvSpPr>
        <p:spPr/>
        <p:txBody>
          <a:bodyPr/>
          <a:lstStyle/>
          <a:p>
            <a:fld id="{F18CED5D-A262-41D6-A5AD-16575FF3ACD8}" type="slidenum">
              <a:rPr lang="en-US" smtClean="0"/>
              <a:t>‹#›</a:t>
            </a:fld>
            <a:endParaRPr lang="en-US"/>
          </a:p>
        </p:txBody>
      </p:sp>
    </p:spTree>
    <p:extLst>
      <p:ext uri="{BB962C8B-B14F-4D97-AF65-F5344CB8AC3E}">
        <p14:creationId xmlns:p14="http://schemas.microsoft.com/office/powerpoint/2010/main" val="827892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170FB-A258-F520-84C3-4A404A9969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1FF286-4728-7D70-3B43-4095109476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BF87F1-ABA4-529A-BC05-EAA43D16ADF1}"/>
              </a:ext>
            </a:extLst>
          </p:cNvPr>
          <p:cNvSpPr>
            <a:spLocks noGrp="1"/>
          </p:cNvSpPr>
          <p:nvPr>
            <p:ph type="dt" sz="half" idx="10"/>
          </p:nvPr>
        </p:nvSpPr>
        <p:spPr/>
        <p:txBody>
          <a:bodyPr/>
          <a:lstStyle/>
          <a:p>
            <a:fld id="{6D57975A-59A8-46C5-8C8E-3DB1880E6B80}" type="datetimeFigureOut">
              <a:rPr lang="en-US" smtClean="0"/>
              <a:t>11/30/2022</a:t>
            </a:fld>
            <a:endParaRPr lang="en-US"/>
          </a:p>
        </p:txBody>
      </p:sp>
      <p:sp>
        <p:nvSpPr>
          <p:cNvPr id="5" name="Footer Placeholder 4">
            <a:extLst>
              <a:ext uri="{FF2B5EF4-FFF2-40B4-BE49-F238E27FC236}">
                <a16:creationId xmlns:a16="http://schemas.microsoft.com/office/drawing/2014/main" id="{BB2EBDC4-61CD-D7EF-9532-2DAD00F04E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EDA045-9B41-7EE0-CC5E-039C8C804FC8}"/>
              </a:ext>
            </a:extLst>
          </p:cNvPr>
          <p:cNvSpPr>
            <a:spLocks noGrp="1"/>
          </p:cNvSpPr>
          <p:nvPr>
            <p:ph type="sldNum" sz="quarter" idx="12"/>
          </p:nvPr>
        </p:nvSpPr>
        <p:spPr/>
        <p:txBody>
          <a:bodyPr/>
          <a:lstStyle/>
          <a:p>
            <a:fld id="{F18CED5D-A262-41D6-A5AD-16575FF3ACD8}" type="slidenum">
              <a:rPr lang="en-US" smtClean="0"/>
              <a:t>‹#›</a:t>
            </a:fld>
            <a:endParaRPr lang="en-US"/>
          </a:p>
        </p:txBody>
      </p:sp>
    </p:spTree>
    <p:extLst>
      <p:ext uri="{BB962C8B-B14F-4D97-AF65-F5344CB8AC3E}">
        <p14:creationId xmlns:p14="http://schemas.microsoft.com/office/powerpoint/2010/main" val="1946385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7AD98-8D9D-1F61-9DF4-F542A3D196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A696D7-30C6-0F2E-F67B-E4C275CD6A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5018E9-4702-B1F6-B819-0E33042C32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E781D9-E232-6AB9-1365-35B3D400C91E}"/>
              </a:ext>
            </a:extLst>
          </p:cNvPr>
          <p:cNvSpPr>
            <a:spLocks noGrp="1"/>
          </p:cNvSpPr>
          <p:nvPr>
            <p:ph type="dt" sz="half" idx="10"/>
          </p:nvPr>
        </p:nvSpPr>
        <p:spPr/>
        <p:txBody>
          <a:bodyPr/>
          <a:lstStyle/>
          <a:p>
            <a:fld id="{6D57975A-59A8-46C5-8C8E-3DB1880E6B80}" type="datetimeFigureOut">
              <a:rPr lang="en-US" smtClean="0"/>
              <a:t>11/30/2022</a:t>
            </a:fld>
            <a:endParaRPr lang="en-US"/>
          </a:p>
        </p:txBody>
      </p:sp>
      <p:sp>
        <p:nvSpPr>
          <p:cNvPr id="6" name="Footer Placeholder 5">
            <a:extLst>
              <a:ext uri="{FF2B5EF4-FFF2-40B4-BE49-F238E27FC236}">
                <a16:creationId xmlns:a16="http://schemas.microsoft.com/office/drawing/2014/main" id="{20FC9601-7920-6194-92A2-FFFD26D38F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D7A29B-546B-A5AA-99A3-0043828A82B3}"/>
              </a:ext>
            </a:extLst>
          </p:cNvPr>
          <p:cNvSpPr>
            <a:spLocks noGrp="1"/>
          </p:cNvSpPr>
          <p:nvPr>
            <p:ph type="sldNum" sz="quarter" idx="12"/>
          </p:nvPr>
        </p:nvSpPr>
        <p:spPr/>
        <p:txBody>
          <a:bodyPr/>
          <a:lstStyle/>
          <a:p>
            <a:fld id="{F18CED5D-A262-41D6-A5AD-16575FF3ACD8}" type="slidenum">
              <a:rPr lang="en-US" smtClean="0"/>
              <a:t>‹#›</a:t>
            </a:fld>
            <a:endParaRPr lang="en-US"/>
          </a:p>
        </p:txBody>
      </p:sp>
    </p:spTree>
    <p:extLst>
      <p:ext uri="{BB962C8B-B14F-4D97-AF65-F5344CB8AC3E}">
        <p14:creationId xmlns:p14="http://schemas.microsoft.com/office/powerpoint/2010/main" val="3455415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24DEE-573E-5750-B2D6-3ABE827A89D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D7FE10-55DB-62AC-6BE0-DF048315F3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FE951A-B01C-3E65-9DCD-8C4227C042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1014B3-B7F3-AEC0-493E-48AA557F2E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50349E-19DA-3579-6DA3-11BBB5C3CA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CB5AED-5EB1-E704-3A5D-750B73156DCE}"/>
              </a:ext>
            </a:extLst>
          </p:cNvPr>
          <p:cNvSpPr>
            <a:spLocks noGrp="1"/>
          </p:cNvSpPr>
          <p:nvPr>
            <p:ph type="dt" sz="half" idx="10"/>
          </p:nvPr>
        </p:nvSpPr>
        <p:spPr/>
        <p:txBody>
          <a:bodyPr/>
          <a:lstStyle/>
          <a:p>
            <a:fld id="{6D57975A-59A8-46C5-8C8E-3DB1880E6B80}" type="datetimeFigureOut">
              <a:rPr lang="en-US" smtClean="0"/>
              <a:t>11/30/2022</a:t>
            </a:fld>
            <a:endParaRPr lang="en-US"/>
          </a:p>
        </p:txBody>
      </p:sp>
      <p:sp>
        <p:nvSpPr>
          <p:cNvPr id="8" name="Footer Placeholder 7">
            <a:extLst>
              <a:ext uri="{FF2B5EF4-FFF2-40B4-BE49-F238E27FC236}">
                <a16:creationId xmlns:a16="http://schemas.microsoft.com/office/drawing/2014/main" id="{78E7DF14-7684-2AAA-6624-6FB3A07C58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62E998-A464-F0C1-0EE8-898CCAF4362C}"/>
              </a:ext>
            </a:extLst>
          </p:cNvPr>
          <p:cNvSpPr>
            <a:spLocks noGrp="1"/>
          </p:cNvSpPr>
          <p:nvPr>
            <p:ph type="sldNum" sz="quarter" idx="12"/>
          </p:nvPr>
        </p:nvSpPr>
        <p:spPr/>
        <p:txBody>
          <a:bodyPr/>
          <a:lstStyle/>
          <a:p>
            <a:fld id="{F18CED5D-A262-41D6-A5AD-16575FF3ACD8}" type="slidenum">
              <a:rPr lang="en-US" smtClean="0"/>
              <a:t>‹#›</a:t>
            </a:fld>
            <a:endParaRPr lang="en-US"/>
          </a:p>
        </p:txBody>
      </p:sp>
    </p:spTree>
    <p:extLst>
      <p:ext uri="{BB962C8B-B14F-4D97-AF65-F5344CB8AC3E}">
        <p14:creationId xmlns:p14="http://schemas.microsoft.com/office/powerpoint/2010/main" val="658063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5D266-EA35-895A-84EE-A276B70BDA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6DD120-A91F-3A44-DB70-A0F655D05574}"/>
              </a:ext>
            </a:extLst>
          </p:cNvPr>
          <p:cNvSpPr>
            <a:spLocks noGrp="1"/>
          </p:cNvSpPr>
          <p:nvPr>
            <p:ph type="dt" sz="half" idx="10"/>
          </p:nvPr>
        </p:nvSpPr>
        <p:spPr/>
        <p:txBody>
          <a:bodyPr/>
          <a:lstStyle/>
          <a:p>
            <a:fld id="{6D57975A-59A8-46C5-8C8E-3DB1880E6B80}" type="datetimeFigureOut">
              <a:rPr lang="en-US" smtClean="0"/>
              <a:t>11/30/2022</a:t>
            </a:fld>
            <a:endParaRPr lang="en-US"/>
          </a:p>
        </p:txBody>
      </p:sp>
      <p:sp>
        <p:nvSpPr>
          <p:cNvPr id="4" name="Footer Placeholder 3">
            <a:extLst>
              <a:ext uri="{FF2B5EF4-FFF2-40B4-BE49-F238E27FC236}">
                <a16:creationId xmlns:a16="http://schemas.microsoft.com/office/drawing/2014/main" id="{0F1F4747-DCA6-5207-0E81-FA5EE9D6B1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44B956-52BF-5CD7-5C6D-A55492448ADB}"/>
              </a:ext>
            </a:extLst>
          </p:cNvPr>
          <p:cNvSpPr>
            <a:spLocks noGrp="1"/>
          </p:cNvSpPr>
          <p:nvPr>
            <p:ph type="sldNum" sz="quarter" idx="12"/>
          </p:nvPr>
        </p:nvSpPr>
        <p:spPr/>
        <p:txBody>
          <a:bodyPr/>
          <a:lstStyle/>
          <a:p>
            <a:fld id="{F18CED5D-A262-41D6-A5AD-16575FF3ACD8}" type="slidenum">
              <a:rPr lang="en-US" smtClean="0"/>
              <a:t>‹#›</a:t>
            </a:fld>
            <a:endParaRPr lang="en-US"/>
          </a:p>
        </p:txBody>
      </p:sp>
    </p:spTree>
    <p:extLst>
      <p:ext uri="{BB962C8B-B14F-4D97-AF65-F5344CB8AC3E}">
        <p14:creationId xmlns:p14="http://schemas.microsoft.com/office/powerpoint/2010/main" val="2596002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677EFF-8FF9-DA7D-5674-AE77D21A53A2}"/>
              </a:ext>
            </a:extLst>
          </p:cNvPr>
          <p:cNvSpPr>
            <a:spLocks noGrp="1"/>
          </p:cNvSpPr>
          <p:nvPr>
            <p:ph type="dt" sz="half" idx="10"/>
          </p:nvPr>
        </p:nvSpPr>
        <p:spPr/>
        <p:txBody>
          <a:bodyPr/>
          <a:lstStyle/>
          <a:p>
            <a:fld id="{6D57975A-59A8-46C5-8C8E-3DB1880E6B80}" type="datetimeFigureOut">
              <a:rPr lang="en-US" smtClean="0"/>
              <a:t>11/30/2022</a:t>
            </a:fld>
            <a:endParaRPr lang="en-US"/>
          </a:p>
        </p:txBody>
      </p:sp>
      <p:sp>
        <p:nvSpPr>
          <p:cNvPr id="3" name="Footer Placeholder 2">
            <a:extLst>
              <a:ext uri="{FF2B5EF4-FFF2-40B4-BE49-F238E27FC236}">
                <a16:creationId xmlns:a16="http://schemas.microsoft.com/office/drawing/2014/main" id="{6234D2C9-DC25-CBC8-5D5E-7FDBE8EFA6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B0A6D0-9083-E4EE-EF03-8DA25E17DCA9}"/>
              </a:ext>
            </a:extLst>
          </p:cNvPr>
          <p:cNvSpPr>
            <a:spLocks noGrp="1"/>
          </p:cNvSpPr>
          <p:nvPr>
            <p:ph type="sldNum" sz="quarter" idx="12"/>
          </p:nvPr>
        </p:nvSpPr>
        <p:spPr/>
        <p:txBody>
          <a:bodyPr/>
          <a:lstStyle/>
          <a:p>
            <a:fld id="{F18CED5D-A262-41D6-A5AD-16575FF3ACD8}" type="slidenum">
              <a:rPr lang="en-US" smtClean="0"/>
              <a:t>‹#›</a:t>
            </a:fld>
            <a:endParaRPr lang="en-US"/>
          </a:p>
        </p:txBody>
      </p:sp>
    </p:spTree>
    <p:extLst>
      <p:ext uri="{BB962C8B-B14F-4D97-AF65-F5344CB8AC3E}">
        <p14:creationId xmlns:p14="http://schemas.microsoft.com/office/powerpoint/2010/main" val="3919099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C4B89-E2BF-6333-F6BB-DAEECAF823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80436A-1AA5-F479-F973-E2FA24943F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C407B6-4183-CDA8-464E-FD1C5DAB51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116DF4-838B-FC0A-3145-48A55E222596}"/>
              </a:ext>
            </a:extLst>
          </p:cNvPr>
          <p:cNvSpPr>
            <a:spLocks noGrp="1"/>
          </p:cNvSpPr>
          <p:nvPr>
            <p:ph type="dt" sz="half" idx="10"/>
          </p:nvPr>
        </p:nvSpPr>
        <p:spPr/>
        <p:txBody>
          <a:bodyPr/>
          <a:lstStyle/>
          <a:p>
            <a:fld id="{6D57975A-59A8-46C5-8C8E-3DB1880E6B80}" type="datetimeFigureOut">
              <a:rPr lang="en-US" smtClean="0"/>
              <a:t>11/30/2022</a:t>
            </a:fld>
            <a:endParaRPr lang="en-US"/>
          </a:p>
        </p:txBody>
      </p:sp>
      <p:sp>
        <p:nvSpPr>
          <p:cNvPr id="6" name="Footer Placeholder 5">
            <a:extLst>
              <a:ext uri="{FF2B5EF4-FFF2-40B4-BE49-F238E27FC236}">
                <a16:creationId xmlns:a16="http://schemas.microsoft.com/office/drawing/2014/main" id="{D6F52DCB-1341-1C2E-9165-976EDA469E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9D3DDA-3714-E344-72CA-F75C1388047C}"/>
              </a:ext>
            </a:extLst>
          </p:cNvPr>
          <p:cNvSpPr>
            <a:spLocks noGrp="1"/>
          </p:cNvSpPr>
          <p:nvPr>
            <p:ph type="sldNum" sz="quarter" idx="12"/>
          </p:nvPr>
        </p:nvSpPr>
        <p:spPr/>
        <p:txBody>
          <a:bodyPr/>
          <a:lstStyle/>
          <a:p>
            <a:fld id="{F18CED5D-A262-41D6-A5AD-16575FF3ACD8}" type="slidenum">
              <a:rPr lang="en-US" smtClean="0"/>
              <a:t>‹#›</a:t>
            </a:fld>
            <a:endParaRPr lang="en-US"/>
          </a:p>
        </p:txBody>
      </p:sp>
    </p:spTree>
    <p:extLst>
      <p:ext uri="{BB962C8B-B14F-4D97-AF65-F5344CB8AC3E}">
        <p14:creationId xmlns:p14="http://schemas.microsoft.com/office/powerpoint/2010/main" val="3843202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000B8-1492-5DFB-C640-09E70FFB01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6CD4D6-8FE5-F6C3-A0DA-554602A82C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455271-87F1-CC03-6CE3-365DCF7121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ED2581-4C03-408B-40E1-0EA11BD83453}"/>
              </a:ext>
            </a:extLst>
          </p:cNvPr>
          <p:cNvSpPr>
            <a:spLocks noGrp="1"/>
          </p:cNvSpPr>
          <p:nvPr>
            <p:ph type="dt" sz="half" idx="10"/>
          </p:nvPr>
        </p:nvSpPr>
        <p:spPr/>
        <p:txBody>
          <a:bodyPr/>
          <a:lstStyle/>
          <a:p>
            <a:fld id="{6D57975A-59A8-46C5-8C8E-3DB1880E6B80}" type="datetimeFigureOut">
              <a:rPr lang="en-US" smtClean="0"/>
              <a:t>11/30/2022</a:t>
            </a:fld>
            <a:endParaRPr lang="en-US"/>
          </a:p>
        </p:txBody>
      </p:sp>
      <p:sp>
        <p:nvSpPr>
          <p:cNvPr id="6" name="Footer Placeholder 5">
            <a:extLst>
              <a:ext uri="{FF2B5EF4-FFF2-40B4-BE49-F238E27FC236}">
                <a16:creationId xmlns:a16="http://schemas.microsoft.com/office/drawing/2014/main" id="{765EA385-95A7-826E-CA71-4F6B2D9BF0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633E0D-96FE-4D6C-2FED-C5E19EEDBD11}"/>
              </a:ext>
            </a:extLst>
          </p:cNvPr>
          <p:cNvSpPr>
            <a:spLocks noGrp="1"/>
          </p:cNvSpPr>
          <p:nvPr>
            <p:ph type="sldNum" sz="quarter" idx="12"/>
          </p:nvPr>
        </p:nvSpPr>
        <p:spPr/>
        <p:txBody>
          <a:bodyPr/>
          <a:lstStyle/>
          <a:p>
            <a:fld id="{F18CED5D-A262-41D6-A5AD-16575FF3ACD8}" type="slidenum">
              <a:rPr lang="en-US" smtClean="0"/>
              <a:t>‹#›</a:t>
            </a:fld>
            <a:endParaRPr lang="en-US"/>
          </a:p>
        </p:txBody>
      </p:sp>
    </p:spTree>
    <p:extLst>
      <p:ext uri="{BB962C8B-B14F-4D97-AF65-F5344CB8AC3E}">
        <p14:creationId xmlns:p14="http://schemas.microsoft.com/office/powerpoint/2010/main" val="3625139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84326E-A33D-89C7-3A47-9E1E1468C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7A4B0C-5071-B1F6-6CDB-31D54EB9D9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ABE141-5CFD-1AF5-E992-E249BB53CF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57975A-59A8-46C5-8C8E-3DB1880E6B80}" type="datetimeFigureOut">
              <a:rPr lang="en-US" smtClean="0"/>
              <a:t>11/30/2022</a:t>
            </a:fld>
            <a:endParaRPr lang="en-US"/>
          </a:p>
        </p:txBody>
      </p:sp>
      <p:sp>
        <p:nvSpPr>
          <p:cNvPr id="5" name="Footer Placeholder 4">
            <a:extLst>
              <a:ext uri="{FF2B5EF4-FFF2-40B4-BE49-F238E27FC236}">
                <a16:creationId xmlns:a16="http://schemas.microsoft.com/office/drawing/2014/main" id="{00101174-46D6-8800-0378-3B3BBF7ABD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1907A55-2719-8E1A-3D67-598CC6B5BE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8CED5D-A262-41D6-A5AD-16575FF3ACD8}" type="slidenum">
              <a:rPr lang="en-US" smtClean="0"/>
              <a:t>‹#›</a:t>
            </a:fld>
            <a:endParaRPr lang="en-US"/>
          </a:p>
        </p:txBody>
      </p:sp>
    </p:spTree>
    <p:extLst>
      <p:ext uri="{BB962C8B-B14F-4D97-AF65-F5344CB8AC3E}">
        <p14:creationId xmlns:p14="http://schemas.microsoft.com/office/powerpoint/2010/main" val="4182428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zh.moegirl.org.cn/%E7%B2%BE%E7%81%B5%E6%97%85%E7%A4%BE%E7%B3%BB%E5%88%97"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3F7AD-E1F1-A668-C269-77A5F152621F}"/>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0CB58C67-7DD0-097B-9A07-B930FD064A1E}"/>
              </a:ext>
            </a:extLst>
          </p:cNvPr>
          <p:cNvSpPr>
            <a:spLocks noGrp="1"/>
          </p:cNvSpPr>
          <p:nvPr>
            <p:ph type="subTitle" idx="1"/>
          </p:nvPr>
        </p:nvSpPr>
        <p:spPr/>
        <p:txBody>
          <a:bodyPr/>
          <a:lstStyle/>
          <a:p>
            <a:pPr algn="l"/>
            <a:r>
              <a:rPr lang="en-US" dirty="0">
                <a:solidFill>
                  <a:schemeClr val="accent4">
                    <a:lumMod val="40000"/>
                    <a:lumOff val="60000"/>
                  </a:schemeClr>
                </a:solidFill>
                <a:latin typeface="Algerian" panose="04020705040A02060702" pitchFamily="82" charset="0"/>
              </a:rPr>
              <a:t>By Rayan Safadi</a:t>
            </a:r>
          </a:p>
        </p:txBody>
      </p:sp>
    </p:spTree>
    <p:extLst>
      <p:ext uri="{BB962C8B-B14F-4D97-AF65-F5344CB8AC3E}">
        <p14:creationId xmlns:p14="http://schemas.microsoft.com/office/powerpoint/2010/main" val="22225247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413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CB67C-C5FB-A3C9-7FCD-BE90F21749B7}"/>
              </a:ext>
            </a:extLst>
          </p:cNvPr>
          <p:cNvSpPr>
            <a:spLocks noGrp="1"/>
          </p:cNvSpPr>
          <p:nvPr>
            <p:ph type="title"/>
          </p:nvPr>
        </p:nvSpPr>
        <p:spPr>
          <a:xfrm>
            <a:off x="838200" y="365125"/>
            <a:ext cx="10515600" cy="1242219"/>
          </a:xfrm>
        </p:spPr>
        <p:txBody>
          <a:bodyPr/>
          <a:lstStyle/>
          <a:p>
            <a:r>
              <a:rPr lang="en-US" dirty="0">
                <a:latin typeface="Algerian" panose="04020705040A02060702" pitchFamily="82" charset="0"/>
              </a:rPr>
              <a:t>About Hotel Transylvania</a:t>
            </a:r>
          </a:p>
        </p:txBody>
      </p:sp>
      <p:sp>
        <p:nvSpPr>
          <p:cNvPr id="3" name="Content Placeholder 2">
            <a:extLst>
              <a:ext uri="{FF2B5EF4-FFF2-40B4-BE49-F238E27FC236}">
                <a16:creationId xmlns:a16="http://schemas.microsoft.com/office/drawing/2014/main" id="{844B7D0A-FAFA-210A-14F0-B5ACECEBB953}"/>
              </a:ext>
            </a:extLst>
          </p:cNvPr>
          <p:cNvSpPr>
            <a:spLocks noGrp="1"/>
          </p:cNvSpPr>
          <p:nvPr>
            <p:ph idx="1"/>
          </p:nvPr>
        </p:nvSpPr>
        <p:spPr/>
        <p:txBody>
          <a:bodyPr/>
          <a:lstStyle/>
          <a:p>
            <a:r>
              <a:rPr lang="en-US" b="0" i="0" dirty="0">
                <a:solidFill>
                  <a:srgbClr val="444444"/>
                </a:solidFill>
                <a:effectLst/>
                <a:latin typeface="Roboto" panose="02000000000000000000" pitchFamily="2" charset="0"/>
              </a:rPr>
              <a:t> Hotel Transylvania was released on September 28, 2012, and is about a human named Jonathan, who accidentally stumbles upon the hotel and instantly falls in love with Dracula's teenage daughter, Mavis, and eventually dates her, despite Dracula's  attempts to keep Jonathan away from his daughter.</a:t>
            </a:r>
            <a:endParaRPr lang="en-US" dirty="0"/>
          </a:p>
        </p:txBody>
      </p:sp>
      <p:pic>
        <p:nvPicPr>
          <p:cNvPr id="11" name="Picture 10">
            <a:extLst>
              <a:ext uri="{FF2B5EF4-FFF2-40B4-BE49-F238E27FC236}">
                <a16:creationId xmlns:a16="http://schemas.microsoft.com/office/drawing/2014/main" id="{73F755B7-1B20-1C65-D28F-8DABC14B170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198807" y="4311603"/>
            <a:ext cx="3990975" cy="1809750"/>
          </a:xfrm>
          <a:prstGeom prst="rect">
            <a:avLst/>
          </a:prstGeom>
        </p:spPr>
      </p:pic>
    </p:spTree>
    <p:extLst>
      <p:ext uri="{BB962C8B-B14F-4D97-AF65-F5344CB8AC3E}">
        <p14:creationId xmlns:p14="http://schemas.microsoft.com/office/powerpoint/2010/main" val="1255575585"/>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147C5-955C-98B1-D3A0-F390427FB127}"/>
              </a:ext>
            </a:extLst>
          </p:cNvPr>
          <p:cNvSpPr>
            <a:spLocks noGrp="1"/>
          </p:cNvSpPr>
          <p:nvPr>
            <p:ph type="title"/>
          </p:nvPr>
        </p:nvSpPr>
        <p:spPr/>
        <p:txBody>
          <a:bodyPr/>
          <a:lstStyle/>
          <a:p>
            <a:r>
              <a:rPr lang="en-US" dirty="0">
                <a:latin typeface="Algerian" panose="04020705040A02060702" pitchFamily="82" charset="0"/>
              </a:rPr>
              <a:t>Count Dracula</a:t>
            </a:r>
          </a:p>
        </p:txBody>
      </p:sp>
      <p:sp>
        <p:nvSpPr>
          <p:cNvPr id="3" name="Content Placeholder 2">
            <a:extLst>
              <a:ext uri="{FF2B5EF4-FFF2-40B4-BE49-F238E27FC236}">
                <a16:creationId xmlns:a16="http://schemas.microsoft.com/office/drawing/2014/main" id="{C4401A55-35DE-64CA-CF29-93830167ACB5}"/>
              </a:ext>
            </a:extLst>
          </p:cNvPr>
          <p:cNvSpPr>
            <a:spLocks noGrp="1"/>
          </p:cNvSpPr>
          <p:nvPr>
            <p:ph idx="1"/>
          </p:nvPr>
        </p:nvSpPr>
        <p:spPr/>
        <p:txBody>
          <a:bodyPr/>
          <a:lstStyle/>
          <a:p>
            <a:r>
              <a:rPr lang="en-US" b="0" i="0" dirty="0">
                <a:solidFill>
                  <a:srgbClr val="444444"/>
                </a:solidFill>
                <a:effectLst/>
                <a:latin typeface="Roboto" panose="02000000000000000000" pitchFamily="2" charset="0"/>
                <a:ea typeface="Roboto" panose="02000000000000000000" pitchFamily="2" charset="0"/>
              </a:rPr>
              <a:t>Count Dracula, better known as Drac, is the main protagonist of the Hotel Transylvania movie series. He is the owner of Hotel Transylvania and oversees all of the events held there. He is the husband of Martha, the father of Mavis, the father-in-law of Johnathan and the maternal grandfather of Dennis.</a:t>
            </a:r>
            <a:r>
              <a:rPr lang="en-US" b="0" i="0" dirty="0">
                <a:solidFill>
                  <a:srgbClr val="3A3A3A"/>
                </a:solidFill>
                <a:effectLst/>
                <a:latin typeface="Roboto" panose="02000000000000000000" pitchFamily="2" charset="0"/>
                <a:ea typeface="Roboto" panose="02000000000000000000" pitchFamily="2" charset="0"/>
              </a:rPr>
              <a:t> Dracula is very charismatic and funny to his guests and others around him and although he can be over-controlling of what goes on in the hotel and overprotective of his daughter, Mavis. However, despite his flaws, Dracula still cares deeply about his friends and family and only does what he believes his best for them.</a:t>
            </a:r>
            <a:endParaRPr lang="en-US" dirty="0">
              <a:latin typeface="Roboto" panose="02000000000000000000" pitchFamily="2" charset="0"/>
              <a:ea typeface="Roboto" panose="02000000000000000000" pitchFamily="2" charset="0"/>
            </a:endParaRPr>
          </a:p>
        </p:txBody>
      </p:sp>
      <p:pic>
        <p:nvPicPr>
          <p:cNvPr id="1028" name="Picture 4" descr="Image result for count dracula hotel transylvania">
            <a:extLst>
              <a:ext uri="{FF2B5EF4-FFF2-40B4-BE49-F238E27FC236}">
                <a16:creationId xmlns:a16="http://schemas.microsoft.com/office/drawing/2014/main" id="{516EEC62-BA06-5F0E-F509-07D5C645C7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93501" y="14615"/>
            <a:ext cx="1153680" cy="1811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84326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D6B3E-EB94-E916-720E-6B273E5B3428}"/>
              </a:ext>
            </a:extLst>
          </p:cNvPr>
          <p:cNvSpPr>
            <a:spLocks noGrp="1"/>
          </p:cNvSpPr>
          <p:nvPr>
            <p:ph type="title"/>
          </p:nvPr>
        </p:nvSpPr>
        <p:spPr/>
        <p:txBody>
          <a:bodyPr/>
          <a:lstStyle/>
          <a:p>
            <a:r>
              <a:rPr lang="en-US" dirty="0">
                <a:latin typeface="Algerian" panose="04020705040A02060702" pitchFamily="82" charset="0"/>
              </a:rPr>
              <a:t>Mavis</a:t>
            </a:r>
          </a:p>
        </p:txBody>
      </p:sp>
      <p:sp>
        <p:nvSpPr>
          <p:cNvPr id="3" name="Content Placeholder 2">
            <a:extLst>
              <a:ext uri="{FF2B5EF4-FFF2-40B4-BE49-F238E27FC236}">
                <a16:creationId xmlns:a16="http://schemas.microsoft.com/office/drawing/2014/main" id="{C7DC04EE-0422-0442-7FEE-E7CA04CFC880}"/>
              </a:ext>
            </a:extLst>
          </p:cNvPr>
          <p:cNvSpPr>
            <a:spLocks noGrp="1"/>
          </p:cNvSpPr>
          <p:nvPr>
            <p:ph idx="1"/>
          </p:nvPr>
        </p:nvSpPr>
        <p:spPr/>
        <p:txBody>
          <a:bodyPr/>
          <a:lstStyle/>
          <a:p>
            <a:r>
              <a:rPr lang="en-US" b="0" i="0" dirty="0">
                <a:solidFill>
                  <a:srgbClr val="444444"/>
                </a:solidFill>
                <a:effectLst/>
                <a:latin typeface="Roboto" panose="02000000000000000000" pitchFamily="2" charset="0"/>
              </a:rPr>
              <a:t>Mavis Kate Dracula is an American fictional character of all three Hotel Transylvania movies. She is the main protagonist of the Hotel Transylvania, the series. Mavis is also the love interest and later wife of Jonathan and the mother of Dennis.</a:t>
            </a:r>
            <a:r>
              <a:rPr lang="en-US" b="0" i="0" dirty="0">
                <a:solidFill>
                  <a:srgbClr val="333333"/>
                </a:solidFill>
                <a:effectLst/>
                <a:latin typeface="Roboto" panose="02000000000000000000" pitchFamily="2" charset="0"/>
              </a:rPr>
              <a:t> </a:t>
            </a:r>
            <a:r>
              <a:rPr lang="en-US" dirty="0">
                <a:solidFill>
                  <a:srgbClr val="333333"/>
                </a:solidFill>
                <a:latin typeface="Roboto" panose="02000000000000000000" pitchFamily="2" charset="0"/>
              </a:rPr>
              <a:t>She</a:t>
            </a:r>
            <a:r>
              <a:rPr lang="en-US" b="0" i="0" dirty="0">
                <a:solidFill>
                  <a:srgbClr val="333333"/>
                </a:solidFill>
                <a:effectLst/>
                <a:latin typeface="Roboto" panose="02000000000000000000" pitchFamily="2" charset="0"/>
              </a:rPr>
              <a:t> wants a little bit of independence and trust from her father and often gets bored. She has dreams of exploring the world and experiencing all the sights and sounds that the world has to offer</a:t>
            </a:r>
            <a:endParaRPr lang="en-US" dirty="0"/>
          </a:p>
        </p:txBody>
      </p:sp>
      <p:pic>
        <p:nvPicPr>
          <p:cNvPr id="2050" name="Picture 2" descr="See the source image">
            <a:extLst>
              <a:ext uri="{FF2B5EF4-FFF2-40B4-BE49-F238E27FC236}">
                <a16:creationId xmlns:a16="http://schemas.microsoft.com/office/drawing/2014/main" id="{5F39515C-25CE-F027-EFB6-2C9720012B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2056" y="4491944"/>
            <a:ext cx="2413719" cy="2266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939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C46F8-1BA6-7959-F12D-7B2439EC9FD7}"/>
              </a:ext>
            </a:extLst>
          </p:cNvPr>
          <p:cNvSpPr>
            <a:spLocks noGrp="1"/>
          </p:cNvSpPr>
          <p:nvPr>
            <p:ph type="title"/>
          </p:nvPr>
        </p:nvSpPr>
        <p:spPr/>
        <p:txBody>
          <a:bodyPr/>
          <a:lstStyle/>
          <a:p>
            <a:r>
              <a:rPr lang="en-US" dirty="0">
                <a:latin typeface="Algerian" panose="04020705040A02060702" pitchFamily="82" charset="0"/>
              </a:rPr>
              <a:t>Jonathan</a:t>
            </a:r>
          </a:p>
        </p:txBody>
      </p:sp>
      <p:sp>
        <p:nvSpPr>
          <p:cNvPr id="3" name="Content Placeholder 2">
            <a:extLst>
              <a:ext uri="{FF2B5EF4-FFF2-40B4-BE49-F238E27FC236}">
                <a16:creationId xmlns:a16="http://schemas.microsoft.com/office/drawing/2014/main" id="{4C775F56-ED52-B361-4464-E086D284D07E}"/>
              </a:ext>
            </a:extLst>
          </p:cNvPr>
          <p:cNvSpPr>
            <a:spLocks noGrp="1"/>
          </p:cNvSpPr>
          <p:nvPr>
            <p:ph idx="1"/>
          </p:nvPr>
        </p:nvSpPr>
        <p:spPr/>
        <p:txBody>
          <a:bodyPr/>
          <a:lstStyle/>
          <a:p>
            <a:r>
              <a:rPr lang="en-US" i="0" dirty="0">
                <a:solidFill>
                  <a:srgbClr val="71777D"/>
                </a:solidFill>
                <a:effectLst/>
                <a:latin typeface="Roboto" panose="02000000000000000000" pitchFamily="2" charset="0"/>
                <a:ea typeface="Roboto" panose="02000000000000000000" pitchFamily="2" charset="0"/>
              </a:rPr>
              <a:t>Jonathan is an easy-going, fun-loving and happy-go-lucky young man whose presence breathes new life into the monster world. He is the father of Dennis</a:t>
            </a:r>
            <a:r>
              <a:rPr lang="en-US" dirty="0">
                <a:solidFill>
                  <a:srgbClr val="71777D"/>
                </a:solidFill>
                <a:latin typeface="Roboto" panose="02000000000000000000" pitchFamily="2" charset="0"/>
                <a:ea typeface="Roboto" panose="02000000000000000000" pitchFamily="2" charset="0"/>
              </a:rPr>
              <a:t> and husband of Mavis the daughter of count Dracula.</a:t>
            </a:r>
            <a:endParaRPr lang="en-US" dirty="0">
              <a:latin typeface="Roboto" panose="02000000000000000000" pitchFamily="2" charset="0"/>
              <a:ea typeface="Roboto" panose="02000000000000000000" pitchFamily="2" charset="0"/>
            </a:endParaRPr>
          </a:p>
        </p:txBody>
      </p:sp>
      <p:pic>
        <p:nvPicPr>
          <p:cNvPr id="1028" name="Picture 4" descr="Image result for jonathan pictures hotel transylvania hd">
            <a:extLst>
              <a:ext uri="{FF2B5EF4-FFF2-40B4-BE49-F238E27FC236}">
                <a16:creationId xmlns:a16="http://schemas.microsoft.com/office/drawing/2014/main" id="{6BC6D448-48F6-28AD-F3FE-60E02B5743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1292" y="3420251"/>
            <a:ext cx="2495551" cy="3437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0539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20663-9BB1-8829-0AFA-4C77554A4DAC}"/>
              </a:ext>
            </a:extLst>
          </p:cNvPr>
          <p:cNvSpPr>
            <a:spLocks noGrp="1"/>
          </p:cNvSpPr>
          <p:nvPr>
            <p:ph type="title"/>
          </p:nvPr>
        </p:nvSpPr>
        <p:spPr/>
        <p:txBody>
          <a:bodyPr/>
          <a:lstStyle/>
          <a:p>
            <a:r>
              <a:rPr lang="en-US" dirty="0">
                <a:latin typeface="Algerian" panose="04020705040A02060702" pitchFamily="82" charset="0"/>
              </a:rPr>
              <a:t>Dennis</a:t>
            </a:r>
          </a:p>
        </p:txBody>
      </p:sp>
      <p:sp>
        <p:nvSpPr>
          <p:cNvPr id="3" name="Content Placeholder 2">
            <a:extLst>
              <a:ext uri="{FF2B5EF4-FFF2-40B4-BE49-F238E27FC236}">
                <a16:creationId xmlns:a16="http://schemas.microsoft.com/office/drawing/2014/main" id="{64A6BB35-3924-3913-0026-57747548E5D6}"/>
              </a:ext>
            </a:extLst>
          </p:cNvPr>
          <p:cNvSpPr>
            <a:spLocks noGrp="1"/>
          </p:cNvSpPr>
          <p:nvPr>
            <p:ph idx="1"/>
          </p:nvPr>
        </p:nvSpPr>
        <p:spPr/>
        <p:txBody>
          <a:bodyPr/>
          <a:lstStyle/>
          <a:p>
            <a:r>
              <a:rPr lang="en-US" b="0" i="0" dirty="0">
                <a:solidFill>
                  <a:srgbClr val="444444"/>
                </a:solidFill>
                <a:effectLst/>
                <a:latin typeface="Roboto" panose="02000000000000000000" pitchFamily="2" charset="0"/>
              </a:rPr>
              <a:t>Dennis is the</a:t>
            </a:r>
            <a:r>
              <a:rPr lang="en-US" b="1" i="0" dirty="0">
                <a:solidFill>
                  <a:srgbClr val="444444"/>
                </a:solidFill>
                <a:effectLst/>
                <a:latin typeface="Roboto" panose="02000000000000000000" pitchFamily="2" charset="0"/>
              </a:rPr>
              <a:t> half-human/half-vampire son </a:t>
            </a:r>
            <a:r>
              <a:rPr lang="en-US" b="1" i="0">
                <a:solidFill>
                  <a:srgbClr val="444444"/>
                </a:solidFill>
                <a:effectLst/>
                <a:latin typeface="Roboto" panose="02000000000000000000" pitchFamily="2" charset="0"/>
              </a:rPr>
              <a:t>of Jonathan </a:t>
            </a:r>
            <a:r>
              <a:rPr lang="en-US" b="1" i="0" dirty="0">
                <a:solidFill>
                  <a:srgbClr val="444444"/>
                </a:solidFill>
                <a:effectLst/>
                <a:latin typeface="Roboto" panose="02000000000000000000" pitchFamily="2" charset="0"/>
              </a:rPr>
              <a:t>and Mavis Dracula.</a:t>
            </a:r>
            <a:r>
              <a:rPr lang="en-US" b="0" i="0" dirty="0">
                <a:solidFill>
                  <a:srgbClr val="444444"/>
                </a:solidFill>
                <a:effectLst/>
                <a:latin typeface="Roboto" panose="02000000000000000000" pitchFamily="2" charset="0"/>
              </a:rPr>
              <a:t> He is one of the major characters of the Hotel Transylvania sequels.</a:t>
            </a:r>
            <a:r>
              <a:rPr lang="en-US" b="0" i="0" dirty="0">
                <a:solidFill>
                  <a:srgbClr val="71777D"/>
                </a:solidFill>
                <a:effectLst/>
                <a:latin typeface="Roboto" panose="02000000000000000000" pitchFamily="2" charset="0"/>
              </a:rPr>
              <a:t> Dennis is seen as a sweet little boy with a love of adventure. He seems to have inherited some of his father's personality. Dennis loves his family very much, and seems to understand what's going on around him more than the grown-ups think, </a:t>
            </a:r>
            <a:endParaRPr lang="en-US" dirty="0"/>
          </a:p>
        </p:txBody>
      </p:sp>
      <p:pic>
        <p:nvPicPr>
          <p:cNvPr id="6150" name="Picture 6" descr="Image result for dennis personality in transylvania">
            <a:extLst>
              <a:ext uri="{FF2B5EF4-FFF2-40B4-BE49-F238E27FC236}">
                <a16:creationId xmlns:a16="http://schemas.microsoft.com/office/drawing/2014/main" id="{C6DA4CDF-BC95-E020-EFB4-28D294DE6D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1908" y="4286250"/>
            <a:ext cx="1838325" cy="257175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dennis personality in transylvania">
            <a:extLst>
              <a:ext uri="{FF2B5EF4-FFF2-40B4-BE49-F238E27FC236}">
                <a16:creationId xmlns:a16="http://schemas.microsoft.com/office/drawing/2014/main" id="{82D25B46-B20F-FFC3-72AE-28F0B13BD5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7280" y="4286250"/>
            <a:ext cx="1895475"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438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F6FEC-278A-479E-7479-AA38B08F7046}"/>
              </a:ext>
            </a:extLst>
          </p:cNvPr>
          <p:cNvSpPr>
            <a:spLocks noGrp="1"/>
          </p:cNvSpPr>
          <p:nvPr>
            <p:ph type="title"/>
          </p:nvPr>
        </p:nvSpPr>
        <p:spPr/>
        <p:txBody>
          <a:bodyPr/>
          <a:lstStyle/>
          <a:p>
            <a:r>
              <a:rPr lang="en-US" dirty="0">
                <a:latin typeface="Algerian" panose="04020705040A02060702" pitchFamily="82" charset="0"/>
              </a:rPr>
              <a:t>Main idea for Hotel Transylvania </a:t>
            </a:r>
          </a:p>
        </p:txBody>
      </p:sp>
      <p:sp>
        <p:nvSpPr>
          <p:cNvPr id="3" name="Content Placeholder 2">
            <a:extLst>
              <a:ext uri="{FF2B5EF4-FFF2-40B4-BE49-F238E27FC236}">
                <a16:creationId xmlns:a16="http://schemas.microsoft.com/office/drawing/2014/main" id="{B5562BC9-FA74-1C6E-1F3D-00BF5BA47135}"/>
              </a:ext>
            </a:extLst>
          </p:cNvPr>
          <p:cNvSpPr>
            <a:spLocks noGrp="1"/>
          </p:cNvSpPr>
          <p:nvPr>
            <p:ph idx="1"/>
          </p:nvPr>
        </p:nvSpPr>
        <p:spPr/>
        <p:txBody>
          <a:bodyPr/>
          <a:lstStyle/>
          <a:p>
            <a:r>
              <a:rPr lang="en-US" dirty="0"/>
              <a:t>In order for children to become adults, parents have to learn to let go </a:t>
            </a:r>
          </a:p>
        </p:txBody>
      </p:sp>
      <p:pic>
        <p:nvPicPr>
          <p:cNvPr id="3074" name="Picture 2" descr="See the source image">
            <a:extLst>
              <a:ext uri="{FF2B5EF4-FFF2-40B4-BE49-F238E27FC236}">
                <a16:creationId xmlns:a16="http://schemas.microsoft.com/office/drawing/2014/main" id="{0D85C8D3-4581-0A05-6301-62CDCE08E2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1268" y="2828925"/>
            <a:ext cx="6772276" cy="380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81256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2B50A-CCE6-16B6-5505-326CFFF10B30}"/>
              </a:ext>
            </a:extLst>
          </p:cNvPr>
          <p:cNvSpPr>
            <a:spLocks noGrp="1"/>
          </p:cNvSpPr>
          <p:nvPr>
            <p:ph type="title"/>
          </p:nvPr>
        </p:nvSpPr>
        <p:spPr/>
        <p:txBody>
          <a:bodyPr/>
          <a:lstStyle/>
          <a:p>
            <a:r>
              <a:rPr lang="en-US" dirty="0">
                <a:latin typeface="Algerian" panose="04020705040A02060702" pitchFamily="82" charset="0"/>
              </a:rPr>
              <a:t>What is the plot?</a:t>
            </a:r>
          </a:p>
        </p:txBody>
      </p:sp>
      <p:sp>
        <p:nvSpPr>
          <p:cNvPr id="3" name="Content Placeholder 2">
            <a:extLst>
              <a:ext uri="{FF2B5EF4-FFF2-40B4-BE49-F238E27FC236}">
                <a16:creationId xmlns:a16="http://schemas.microsoft.com/office/drawing/2014/main" id="{E383FC1C-9FF4-201F-BB26-A1297B913F46}"/>
              </a:ext>
            </a:extLst>
          </p:cNvPr>
          <p:cNvSpPr>
            <a:spLocks noGrp="1"/>
          </p:cNvSpPr>
          <p:nvPr>
            <p:ph idx="1"/>
          </p:nvPr>
        </p:nvSpPr>
        <p:spPr/>
        <p:txBody>
          <a:bodyPr/>
          <a:lstStyle/>
          <a:p>
            <a:r>
              <a:rPr lang="en-US" dirty="0"/>
              <a:t>The story revolves around an overprotective Dad, Count Dracula who believes that humans are dangerous, and as a precaution to save his daughter and other fellow vampires and monsters, they take a refugee in a hotel.</a:t>
            </a:r>
          </a:p>
        </p:txBody>
      </p:sp>
      <p:pic>
        <p:nvPicPr>
          <p:cNvPr id="1026" name="Picture 2" descr="See the source image">
            <a:extLst>
              <a:ext uri="{FF2B5EF4-FFF2-40B4-BE49-F238E27FC236}">
                <a16:creationId xmlns:a16="http://schemas.microsoft.com/office/drawing/2014/main" id="{5DADD9D5-807E-4127-6C96-B10216428B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0489" y="3500207"/>
            <a:ext cx="5972174" cy="3357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6767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F04FD-EC6E-19B3-E155-0E90ACD46D06}"/>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2B23B3A0-7B89-1585-1F96-6F4B192946CD}"/>
              </a:ext>
            </a:extLst>
          </p:cNvPr>
          <p:cNvSpPr>
            <a:spLocks noGrp="1"/>
          </p:cNvSpPr>
          <p:nvPr>
            <p:ph type="body" idx="1"/>
          </p:nvPr>
        </p:nvSpPr>
        <p:spPr/>
        <p:txBody>
          <a:bodyPr/>
          <a:lstStyle/>
          <a:p>
            <a:pPr algn="ctr"/>
            <a:r>
              <a:rPr lang="en-US" dirty="0">
                <a:latin typeface="Algerian" panose="04020705040A02060702" pitchFamily="82" charset="0"/>
              </a:rPr>
              <a:t>Thank you for your time!</a:t>
            </a:r>
          </a:p>
          <a:p>
            <a:pPr algn="ctr"/>
            <a:r>
              <a:rPr lang="en-US" dirty="0">
                <a:latin typeface="Algerian" panose="04020705040A02060702" pitchFamily="82" charset="0"/>
              </a:rPr>
              <a:t>Hope you liked this presentation</a:t>
            </a:r>
          </a:p>
        </p:txBody>
      </p:sp>
      <p:pic>
        <p:nvPicPr>
          <p:cNvPr id="4" name="Picture 2" descr="See the source image">
            <a:extLst>
              <a:ext uri="{FF2B5EF4-FFF2-40B4-BE49-F238E27FC236}">
                <a16:creationId xmlns:a16="http://schemas.microsoft.com/office/drawing/2014/main" id="{38E0E1B5-E232-26A9-A5CB-6087323225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1768" y="1228724"/>
            <a:ext cx="7029451" cy="3333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0052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449</Words>
  <Application>Microsoft Office PowerPoint</Application>
  <PresentationFormat>Widescreen</PresentationFormat>
  <Paragraphs>17</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Algerian</vt:lpstr>
      <vt:lpstr>Arial</vt:lpstr>
      <vt:lpstr>Calibri</vt:lpstr>
      <vt:lpstr>Calibri Light</vt:lpstr>
      <vt:lpstr>Roboto</vt:lpstr>
      <vt:lpstr>Office Theme</vt:lpstr>
      <vt:lpstr>PowerPoint Presentation</vt:lpstr>
      <vt:lpstr>About Hotel Transylvania</vt:lpstr>
      <vt:lpstr>Count Dracula</vt:lpstr>
      <vt:lpstr>Mavis</vt:lpstr>
      <vt:lpstr>Jonathan</vt:lpstr>
      <vt:lpstr>Dennis</vt:lpstr>
      <vt:lpstr>Main idea for Hotel Transylvania </vt:lpstr>
      <vt:lpstr>What is the plot?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Rayan Safadi</dc:creator>
  <cp:lastModifiedBy>Rayan Safadi</cp:lastModifiedBy>
  <cp:revision>3</cp:revision>
  <dcterms:created xsi:type="dcterms:W3CDTF">2022-11-29T16:40:13Z</dcterms:created>
  <dcterms:modified xsi:type="dcterms:W3CDTF">2022-11-30T18:04:00Z</dcterms:modified>
</cp:coreProperties>
</file>