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7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الملك عبدالله الأول بن الحسين</a:t>
            </a:r>
            <a:endParaRPr lang="en-US" sz="7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ar-JO" sz="6600" dirty="0">
                <a:solidFill>
                  <a:schemeClr val="accent3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«الملك المؤسس»</a:t>
            </a:r>
            <a:endParaRPr lang="en-US" sz="6600" dirty="0">
              <a:solidFill>
                <a:schemeClr val="accent3">
                  <a:lumMod val="7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4834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3412" y="624110"/>
            <a:ext cx="4325991" cy="4913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79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451" y="644434"/>
            <a:ext cx="11011989" cy="5756365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ar-JO" sz="4800" dirty="0" smtClean="0">
                <a:solidFill>
                  <a:schemeClr val="accent3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وُلدفي </a:t>
            </a:r>
            <a:r>
              <a:rPr lang="ar-JO" sz="4800" dirty="0">
                <a:solidFill>
                  <a:schemeClr val="accent3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مكة المكرمة، في </a:t>
            </a:r>
            <a:r>
              <a:rPr lang="ar-JO" sz="48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4 </a:t>
            </a:r>
            <a:r>
              <a:rPr lang="ar-JO" sz="4800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نيسان 1882</a:t>
            </a:r>
          </a:p>
          <a:p>
            <a:pPr algn="r"/>
            <a:endParaRPr lang="ar-JO" sz="4800" dirty="0" smtClean="0">
              <a:solidFill>
                <a:schemeClr val="accent3">
                  <a:lumMod val="7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r"/>
            <a:r>
              <a:rPr lang="ar-JO" sz="4800" dirty="0">
                <a:solidFill>
                  <a:schemeClr val="accent3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أسس الملك عبد الله إمارة شرق الأردن في </a:t>
            </a:r>
            <a:r>
              <a:rPr lang="ar-JO" sz="48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21 نيسان </a:t>
            </a:r>
            <a:r>
              <a:rPr lang="ar-JO" sz="4800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1921</a:t>
            </a:r>
            <a:r>
              <a:rPr lang="ar-JO" sz="4800" dirty="0" smtClean="0">
                <a:solidFill>
                  <a:schemeClr val="accent3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</a:p>
          <a:p>
            <a:pPr algn="r"/>
            <a:endParaRPr lang="en-US" sz="4800" dirty="0" smtClean="0">
              <a:solidFill>
                <a:schemeClr val="accent3">
                  <a:lumMod val="7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r"/>
            <a:r>
              <a:rPr lang="ar-JO" sz="4800" dirty="0" smtClean="0">
                <a:solidFill>
                  <a:schemeClr val="accent3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وق</a:t>
            </a:r>
            <a:r>
              <a:rPr lang="ar-JO" sz="4800" dirty="0">
                <a:solidFill>
                  <a:schemeClr val="accent3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</a:t>
            </a:r>
            <a:r>
              <a:rPr lang="ar-JO" sz="4800" dirty="0" smtClean="0">
                <a:solidFill>
                  <a:schemeClr val="accent3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JO" sz="4800" dirty="0">
                <a:solidFill>
                  <a:schemeClr val="accent3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وثيقة الاستقلال في قصر رغدان يوم </a:t>
            </a:r>
            <a:r>
              <a:rPr lang="ar-JO" sz="48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25 أيار 1946</a:t>
            </a:r>
            <a:r>
              <a:rPr lang="ar-JO" sz="4800" dirty="0">
                <a:solidFill>
                  <a:schemeClr val="accent3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ar-JO" sz="4800" dirty="0" smtClean="0">
              <a:solidFill>
                <a:schemeClr val="accent3">
                  <a:lumMod val="7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r"/>
            <a:endParaRPr lang="ar-JO" sz="4800" dirty="0">
              <a:solidFill>
                <a:schemeClr val="accent3">
                  <a:lumMod val="7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r"/>
            <a:r>
              <a:rPr lang="ar-JO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JO" sz="4800" dirty="0">
                <a:solidFill>
                  <a:schemeClr val="accent3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اغتيل الملك عبد الله عند مدخل المسجد الأقصى بالبلدة القديمة في القدس بينما كان يهم لأداء صلاة الجمعة</a:t>
            </a:r>
            <a:r>
              <a:rPr lang="ar-JO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JO" sz="5200" dirty="0">
                <a:solidFill>
                  <a:schemeClr val="accent3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</a:t>
            </a:r>
            <a:r>
              <a:rPr lang="ar-JO" sz="5200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20 </a:t>
            </a:r>
            <a:r>
              <a:rPr lang="ar-JO" sz="52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يوليو </a:t>
            </a:r>
            <a:r>
              <a:rPr lang="ar-JO" sz="5200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1951</a:t>
            </a:r>
            <a:endParaRPr lang="en-US" sz="3600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8851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215</TotalTime>
  <Words>61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Arabic Typesetting</vt:lpstr>
      <vt:lpstr>Arial</vt:lpstr>
      <vt:lpstr>Century Gothic</vt:lpstr>
      <vt:lpstr>Wingdings 3</vt:lpstr>
      <vt:lpstr>Wisp</vt:lpstr>
      <vt:lpstr>الملك عبدالله الأول بن الحسين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الملك عبدالله الأول بن الحسين</dc:title>
  <dc:creator>user</dc:creator>
  <cp:lastModifiedBy>user</cp:lastModifiedBy>
  <cp:revision>8</cp:revision>
  <dcterms:created xsi:type="dcterms:W3CDTF">2021-04-18T12:40:15Z</dcterms:created>
  <dcterms:modified xsi:type="dcterms:W3CDTF">2022-11-30T19:58:24Z</dcterms:modified>
</cp:coreProperties>
</file>