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98" d="100"/>
          <a:sy n="98" d="100"/>
        </p:scale>
        <p:origin x="-27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723C3AF-8DDE-43F7-857C-427C18BF7E25}" type="datetimeFigureOut">
              <a:rPr lang="ar-JO" smtClean="0"/>
              <a:t>07/05/1444</a:t>
            </a:fld>
            <a:endParaRPr lang="ar-J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JO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59CDD4E-05E6-4786-A190-F40EE9D1878D}" type="slidenum">
              <a:rPr lang="ar-JO" smtClean="0"/>
              <a:t>‹#›</a:t>
            </a:fld>
            <a:endParaRPr lang="ar-JO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ar-SA" dirty="0" smtClean="0"/>
              <a:t>الملك طلال بن عبدالله </a:t>
            </a:r>
            <a:endParaRPr lang="ar-JO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212976"/>
            <a:ext cx="7406640" cy="1752600"/>
          </a:xfrm>
        </p:spPr>
        <p:txBody>
          <a:bodyPr>
            <a:normAutofit/>
          </a:bodyPr>
          <a:lstStyle/>
          <a:p>
            <a:pPr algn="ctr"/>
            <a:r>
              <a:rPr lang="ar-SA" sz="3600" dirty="0" smtClean="0"/>
              <a:t>ولد الملك طلال بن عبدالله في 26شباط 1909 وتوفي في 7 تموز 1972</a:t>
            </a:r>
            <a:endParaRPr lang="ar-JO" sz="3600" dirty="0"/>
          </a:p>
        </p:txBody>
      </p:sp>
      <p:pic>
        <p:nvPicPr>
          <p:cNvPr id="1026" name="Picture 2" descr="D:\Zelzal\Desktop\201295345RN233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566719"/>
            <a:ext cx="176308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521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SA" sz="3600" smtClean="0"/>
              <a:t>استلم </a:t>
            </a:r>
            <a:r>
              <a:rPr lang="ar-SA" sz="3600" smtClean="0"/>
              <a:t>العرش </a:t>
            </a:r>
            <a:r>
              <a:rPr lang="ar-SA" sz="3600" dirty="0" smtClean="0"/>
              <a:t>ملكاً في الاردن في 20 تموز 1951 بعد وفاة والده الملك عبدالله بن الحسين في القدس</a:t>
            </a:r>
            <a:endParaRPr lang="ar-JO" sz="3600" dirty="0"/>
          </a:p>
        </p:txBody>
      </p:sp>
    </p:spTree>
    <p:extLst>
      <p:ext uri="{BB962C8B-B14F-4D97-AF65-F5344CB8AC3E}">
        <p14:creationId xmlns:p14="http://schemas.microsoft.com/office/powerpoint/2010/main" val="4277646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052736"/>
            <a:ext cx="7498080" cy="4536504"/>
          </a:xfrm>
        </p:spPr>
        <p:txBody>
          <a:bodyPr/>
          <a:lstStyle/>
          <a:p>
            <a:pPr marL="82296" indent="0" algn="just">
              <a:buNone/>
            </a:pPr>
            <a:r>
              <a:rPr lang="ar-SA" dirty="0" smtClean="0"/>
              <a:t>لم تدم فترة حكمه سوى سنة واحدة بسبب مرضه الا ان تلك الفترة الصغيرة كانت كافية ليسجل التاريخ انجازات الملك طلال وأهمها</a:t>
            </a:r>
          </a:p>
          <a:p>
            <a:r>
              <a:rPr lang="ar-SA" dirty="0" smtClean="0"/>
              <a:t>دستور 1952 وهو دستور يتوافق مع النظم الدمقراطية </a:t>
            </a:r>
          </a:p>
          <a:p>
            <a:pPr algn="just"/>
            <a:r>
              <a:rPr lang="ar-SA" dirty="0" smtClean="0"/>
              <a:t>التعليم المجاني </a:t>
            </a:r>
          </a:p>
          <a:p>
            <a:pPr algn="just"/>
            <a:r>
              <a:rPr lang="ar-SA" dirty="0" smtClean="0"/>
              <a:t>انشاء ديوان المحاسبة</a:t>
            </a:r>
            <a:endParaRPr lang="ar-JO" dirty="0"/>
          </a:p>
        </p:txBody>
      </p:sp>
    </p:spTree>
    <p:extLst>
      <p:ext uri="{BB962C8B-B14F-4D97-AF65-F5344CB8AC3E}">
        <p14:creationId xmlns:p14="http://schemas.microsoft.com/office/powerpoint/2010/main" val="326491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r"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حياة الملك طلال واسرته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SA" dirty="0" smtClean="0"/>
              <a:t>تزوج من الاميرة زين الشرف وانجب كل من الحسين بن طلال ملك المملكة الاردنية الهاشمية فيما بعد الامير الحسن بن طلال </a:t>
            </a:r>
          </a:p>
          <a:p>
            <a:pPr algn="just"/>
            <a:r>
              <a:rPr lang="ar-SA" dirty="0" smtClean="0"/>
              <a:t>الامير محمد بن طلال</a:t>
            </a:r>
          </a:p>
          <a:p>
            <a:pPr algn="just"/>
            <a:r>
              <a:rPr lang="ar-SA" dirty="0" smtClean="0"/>
              <a:t>الاميرة بسمة بنت طلال </a:t>
            </a:r>
            <a:endParaRPr lang="ar-JO" dirty="0"/>
          </a:p>
        </p:txBody>
      </p:sp>
      <p:pic>
        <p:nvPicPr>
          <p:cNvPr id="2050" name="Picture 2" descr="D:\Zelzal\Desktop\Cap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2729" y="2780928"/>
            <a:ext cx="342900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2737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212</TotalTime>
  <Words>103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Solstice</vt:lpstr>
      <vt:lpstr>الملك طلال بن عبدالله </vt:lpstr>
      <vt:lpstr>PowerPoint Presentation</vt:lpstr>
      <vt:lpstr>PowerPoint Presentation</vt:lpstr>
      <vt:lpstr>حياة الملك طلال واسرته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الملك طلال بن عبدالله</dc:title>
  <dc:creator>Zelzal</dc:creator>
  <cp:lastModifiedBy>Zelzal</cp:lastModifiedBy>
  <cp:revision>8</cp:revision>
  <dcterms:created xsi:type="dcterms:W3CDTF">2022-11-30T16:43:33Z</dcterms:created>
  <dcterms:modified xsi:type="dcterms:W3CDTF">2022-11-30T20:22:54Z</dcterms:modified>
</cp:coreProperties>
</file>