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0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1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819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44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7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564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1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6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1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1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1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5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8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78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ar-JO" sz="7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الملك عبد الله الثاني</a:t>
            </a:r>
            <a:endParaRPr lang="en-US" sz="7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29" y="463640"/>
            <a:ext cx="9259910" cy="44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ar-JO" dirty="0"/>
          </a:p>
          <a:p>
            <a:pPr marL="0" indent="0" algn="ctr" rtl="1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الملك عبدالله الثاني بن الحسين من مواليد 1962, ملك المملكه الاردنيه الهاشميه, نصب عام 1999 ميلادي.</a:t>
            </a:r>
          </a:p>
          <a:p>
            <a:pPr marL="0" indent="0" algn="ctr" rtl="1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تولى الحكم خلفا لابيه جلاله الملك الحسين بن طلال طيب الله ثراه بعد وفاته في شهر حزيران من نفس </a:t>
            </a:r>
            <a:r>
              <a:rPr lang="ar-JO" dirty="0" smtClean="0">
                <a:latin typeface="Arial" panose="020B0604020202020204" pitchFamily="34" charset="0"/>
                <a:cs typeface="Arial" panose="020B0604020202020204" pitchFamily="34" charset="0"/>
              </a:rPr>
              <a:t>العام.</a:t>
            </a:r>
          </a:p>
          <a:p>
            <a:pPr marL="0" indent="0" algn="ctr" rtl="1">
              <a:buNone/>
            </a:pPr>
            <a:r>
              <a:rPr lang="ar-JO" smtClean="0">
                <a:latin typeface="Arial" panose="020B0604020202020204" pitchFamily="34" charset="0"/>
                <a:cs typeface="Arial" panose="020B0604020202020204" pitchFamily="34" charset="0"/>
              </a:rPr>
              <a:t>ولقب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الملك عبد الله بالملك </a:t>
            </a:r>
            <a:r>
              <a:rPr lang="ar-JO" dirty="0" smtClean="0">
                <a:latin typeface="Arial" panose="020B0604020202020204" pitchFamily="34" charset="0"/>
                <a:cs typeface="Arial" panose="020B0604020202020204" pitchFamily="34" charset="0"/>
              </a:rPr>
              <a:t>المعزز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 عميد آل</a:t>
            </a:r>
            <a:r>
              <a:rPr lang="ar-J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البيت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5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انجازاته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ar-J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عمل الملك على تطوير تكنولوجيا المعلومات والاتصالات, لتمكين الطلبه من مواكبه الاحتياجات المحليه والعالميه.</a:t>
            </a:r>
          </a:p>
          <a:p>
            <a:pPr marL="0" indent="0" algn="ctr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عمل ايضا علي توسيع مظله التامين الصحي لتشمل اكبر عدد من المواطنين.</a:t>
            </a:r>
          </a:p>
          <a:p>
            <a:pPr marL="0" indent="0" algn="ctr">
              <a:buNone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ابز انجازاته تزويد المستشفيات بالاجهزه الحديثه  والمتطوره لتقيم افضل الخدمات للمواطنين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latin typeface="Arial" panose="020B0604020202020204" pitchFamily="34" charset="0"/>
                <a:cs typeface="Arial" panose="020B0604020202020204" pitchFamily="34" charset="0"/>
              </a:rPr>
              <a:t>تقديم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دينا المرعي </a:t>
            </a:r>
          </a:p>
          <a:p>
            <a:pPr marL="0" indent="0" algn="r">
              <a:buNone/>
            </a:pPr>
            <a:r>
              <a:rPr lang="ar-JO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الخامس ج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5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99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انجازاته </vt:lpstr>
      <vt:lpstr>تقديم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عبد الله الثاني</dc:title>
  <dc:creator>User</dc:creator>
  <cp:lastModifiedBy>User</cp:lastModifiedBy>
  <cp:revision>4</cp:revision>
  <dcterms:created xsi:type="dcterms:W3CDTF">2022-11-30T19:06:07Z</dcterms:created>
  <dcterms:modified xsi:type="dcterms:W3CDTF">2022-11-30T19:30:02Z</dcterms:modified>
</cp:coreProperties>
</file>