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98" d="100"/>
          <a:sy n="98" d="100"/>
        </p:scale>
        <p:origin x="-3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2798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8239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515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7046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4518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1399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7593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7367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898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831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1542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11/30/2022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19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ckr.com/photos/yousefo/3560608512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reativecommons.org/licenses/by-nc-sa/3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15237218@N00/40574951903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reativecommons.org/licenses/by-nc-sa/3.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56164563@N00/3559982251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reativecommons.org/licenses/by-nc-sa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F672E71-4896-412C-9C70-888CBA0C2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4C6C97-8B0D-A5AE-7249-1DA2919819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4873" y="3736429"/>
            <a:ext cx="6347918" cy="2397488"/>
          </a:xfrm>
        </p:spPr>
        <p:txBody>
          <a:bodyPr anchor="ctr">
            <a:normAutofit/>
          </a:bodyPr>
          <a:lstStyle/>
          <a:p>
            <a:r>
              <a:rPr lang="en-GB" sz="6600" dirty="0">
                <a:solidFill>
                  <a:schemeClr val="bg1"/>
                </a:solidFill>
              </a:rPr>
              <a:t>KING HUSSEIN </a:t>
            </a:r>
            <a:br>
              <a:rPr lang="en-GB" sz="6600" dirty="0">
                <a:solidFill>
                  <a:schemeClr val="bg1"/>
                </a:solidFill>
              </a:rPr>
            </a:br>
            <a:r>
              <a:rPr lang="en-GB" sz="6600" dirty="0">
                <a:solidFill>
                  <a:schemeClr val="bg1"/>
                </a:solidFill>
              </a:rPr>
              <a:t>BIN TALAL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AE5478-534F-49E2-71D7-1A8AAC7E8D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49798" y="3736429"/>
            <a:ext cx="3633923" cy="2397488"/>
          </a:xfrm>
        </p:spPr>
        <p:txBody>
          <a:bodyPr anchor="ctr">
            <a:norm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BY KAMIL QSOUS 5C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311345-2136-4C7F-0108-E846B96361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54000"/>
          </a:blip>
          <a:srcRect t="22328" b="35972"/>
          <a:stretch/>
        </p:blipFill>
        <p:spPr>
          <a:xfrm>
            <a:off x="20" y="808139"/>
            <a:ext cx="12191979" cy="2542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40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&#10;">
            <a:extLst>
              <a:ext uri="{FF2B5EF4-FFF2-40B4-BE49-F238E27FC236}">
                <a16:creationId xmlns:a16="http://schemas.microsoft.com/office/drawing/2014/main" id="{9E42414A-D3FE-4D63-8A73-A8D0B59B9A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407964" y="0"/>
            <a:ext cx="4784035" cy="31076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1F25165-188B-7689-5134-DC0CF3890494}"/>
              </a:ext>
            </a:extLst>
          </p:cNvPr>
          <p:cNvSpPr txBox="1"/>
          <p:nvPr/>
        </p:nvSpPr>
        <p:spPr>
          <a:xfrm>
            <a:off x="2623930" y="5584132"/>
            <a:ext cx="63742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://www.flickr.com/photos/yousefo/3560608512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c-sa/3.0/"/>
              </a:rPr>
              <a:t>CC BY-SA-NC</a:t>
            </a:r>
            <a:endParaRPr lang="en-US" sz="90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25010A8F-9FCA-20F7-6E0C-EE8D04DFD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870" y="3372681"/>
            <a:ext cx="7977809" cy="3411843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anose="020B0604020202020204" pitchFamily="34" charset="0"/>
              </a:rPr>
              <a:t>سيظل جلالة الملك الحسين بن طلال ، والد الأردن الحديث ،</a:t>
            </a:r>
            <a:endParaRPr kumimoji="0" lang="en-GB" altLang="en-US" sz="28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inherit"/>
              <a:cs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anose="020B0604020202020204" pitchFamily="34" charset="0"/>
              </a:rPr>
              <a:t>دائمًا في الذاكرة كقائد قاد بلاده خلال الفتنة والاضطراب لتصبح واحة من السلام والاستقرار</a:t>
            </a:r>
            <a:endParaRPr kumimoji="0" lang="en-GB" altLang="en-US" sz="28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inherit"/>
              <a:cs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anose="020B0604020202020204" pitchFamily="34" charset="0"/>
              </a:rPr>
              <a:t> والاعتدال في الشرق الأوسط. يعتز الأردنيون بذكراه باعتبارها مصدر إلهام لمناخ الأردن من الانفتاح والتسامح والرحمة. </a:t>
            </a:r>
            <a:endParaRPr kumimoji="0" lang="en-GB" altLang="en-US" sz="28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inherit"/>
              <a:cs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anose="020B0604020202020204" pitchFamily="34" charset="0"/>
              </a:rPr>
              <a:t>المعروف لدى شعبه </a:t>
            </a:r>
            <a:endParaRPr kumimoji="0" lang="en-GB" altLang="en-US" sz="28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inherit"/>
              <a:cs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anose="020B0604020202020204" pitchFamily="34" charset="0"/>
              </a:rPr>
              <a:t>باسم الملك الإنسان ("الملك الرقيق") ، أسس الملك حسين إرثًا يعد بتوجيه الأردن لسنوات عديدة قادمة</a:t>
            </a:r>
            <a:r>
              <a:rPr kumimoji="0" lang="en-US" altLang="en-U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anose="020B0604020202020204" pitchFamily="34" charset="0"/>
              </a:rPr>
              <a:t>.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700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5F11861C-C29C-A0D8-8B21-38E6EA203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3772" y="1571429"/>
            <a:ext cx="6358032" cy="1857571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anose="020B0604020202020204" pitchFamily="34" charset="0"/>
              </a:rPr>
              <a:t>في وقت وفاته في 7 فبراير 1999 ، كان جلالة الملك هو أطول رئيس</a:t>
            </a:r>
            <a:endParaRPr kumimoji="0" lang="en-GB" altLang="en-US" sz="21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inherit"/>
              <a:cs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anose="020B0604020202020204" pitchFamily="34" charset="0"/>
              </a:rPr>
              <a:t> تنفيذي لدولة في العالم. من الأهمية بمكان للمسلمين في جميع أنحاء العالم ، أن الملك الراحل </a:t>
            </a:r>
            <a:endParaRPr kumimoji="0" lang="en-GB" altLang="en-US" sz="21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inherit"/>
              <a:cs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anose="020B0604020202020204" pitchFamily="34" charset="0"/>
              </a:rPr>
              <a:t>الحسين كان أيضًا الجيل </a:t>
            </a:r>
            <a:endParaRPr kumimoji="0" lang="en-GB" altLang="en-US" sz="21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inherit"/>
              <a:cs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anose="020B0604020202020204" pitchFamily="34" charset="0"/>
              </a:rPr>
              <a:t>الأربعين من سليل النبي محمد</a:t>
            </a:r>
            <a:r>
              <a:rPr kumimoji="0" lang="en-US" altLang="en-U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anose="020B0604020202020204" pitchFamily="34" charset="0"/>
              </a:rPr>
              <a:t>. </a:t>
            </a: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8FD93E9-BA38-870A-7A18-5B5EC28E1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224" y="4303573"/>
            <a:ext cx="8649268" cy="1903737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anose="020B0604020202020204" pitchFamily="34" charset="0"/>
              </a:rPr>
              <a:t>ولد في عمان في 14 تشرين الثاني (نوفمبر) 1935 للأمير طلال بن عبد الله والأميرة زين الشرف بنت جميل. وخلف الملك حسين </a:t>
            </a:r>
            <a:endParaRPr kumimoji="0" lang="en-GB" altLang="en-US" sz="21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inherit"/>
              <a:cs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anose="020B0604020202020204" pitchFamily="34" charset="0"/>
              </a:rPr>
              <a:t>شقيقان هما الأمير محمد والأمير الحسن وشقيقته الأميرة بسمة. بعد الانتهاء من تعليمه الابتدائي في عمان ، التحق جلالته بكلية</a:t>
            </a:r>
            <a:endParaRPr kumimoji="0" lang="en-GB" altLang="en-US" sz="21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inherit"/>
              <a:cs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anose="020B0604020202020204" pitchFamily="34" charset="0"/>
              </a:rPr>
              <a:t> فيكتوريا في الإسكندرية ، مصر ، ومدرسة هارو</a:t>
            </a:r>
            <a:endParaRPr kumimoji="0" lang="en-GB" altLang="en-US" sz="21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inherit"/>
              <a:cs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anose="020B0604020202020204" pitchFamily="34" charset="0"/>
              </a:rPr>
              <a:t> في إنجلترا. تلقى لاحقًا تعليمه العسكري في أكاديمية ساندهيرست العسكرية الملكية في إنجلترا</a:t>
            </a:r>
            <a:r>
              <a:rPr kumimoji="0" lang="en-US" altLang="en-U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anose="020B0604020202020204" pitchFamily="34" charset="0"/>
              </a:rPr>
              <a:t>.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0EDC0E0-B305-6421-5595-2F0507912C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934395" y="723900"/>
            <a:ext cx="4051300" cy="27051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86450D7-4C59-499D-74C7-04EDB2D00971}"/>
              </a:ext>
            </a:extLst>
          </p:cNvPr>
          <p:cNvSpPr txBox="1"/>
          <p:nvPr/>
        </p:nvSpPr>
        <p:spPr>
          <a:xfrm>
            <a:off x="7934395" y="3429000"/>
            <a:ext cx="40513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www.flickr.com/photos/15237218@N00/40574951903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c-sa/3.0/"/>
              </a:rPr>
              <a:t>CC BY-SA-NC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262748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C05CAAB-DBA2-4548-AD5F-01BB97FBB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5D888C-9EBF-072D-2AEB-F64692C024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2090" r="15339" b="-1"/>
          <a:stretch/>
        </p:blipFill>
        <p:spPr>
          <a:xfrm>
            <a:off x="279143" y="299509"/>
            <a:ext cx="5221625" cy="6258983"/>
          </a:xfrm>
          <a:prstGeom prst="rect">
            <a:avLst/>
          </a:prstGeom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EC9F9371-8713-402A-2BC8-EEE7332C1E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2583" y="2645922"/>
            <a:ext cx="4434721" cy="371042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R="0" lvl="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n-US" sz="1700" b="0" i="0" u="none" strike="noStrike" cap="none" normalizeH="0" baseline="0" dirty="0">
                <a:ln>
                  <a:noFill/>
                </a:ln>
                <a:effectLst/>
              </a:rPr>
              <a:t>. </a:t>
            </a:r>
          </a:p>
        </p:txBody>
      </p:sp>
      <p:cxnSp>
        <p:nvCxnSpPr>
          <p:cNvPr id="17" name="!!Straight Connector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0287632-2D9E-4E85-87FE-2C2C614719DF}"/>
              </a:ext>
            </a:extLst>
          </p:cNvPr>
          <p:cNvSpPr txBox="1"/>
          <p:nvPr/>
        </p:nvSpPr>
        <p:spPr>
          <a:xfrm>
            <a:off x="2631073" y="6358437"/>
            <a:ext cx="2869695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s://www.flickr.com/photos/56164563@N00/355998225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en-US" sz="700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4F95C5D-6930-4133-6BB2-BBEC1E847B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7556" y="0"/>
            <a:ext cx="3617269" cy="319639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anose="020B0604020202020204" pitchFamily="34" charset="0"/>
              </a:rPr>
              <a:t>في وقت مبكر من حياة الشاب الحسين ، وفي 20 تموز (يوليو) 1951 ، استشهد جده الملك عبد الله في المسجد الأقصى بالقدس (القدس).</a:t>
            </a:r>
            <a:endParaRPr kumimoji="0" lang="en-GB" altLang="en-US" sz="21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inherit"/>
              <a:cs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anose="020B0604020202020204" pitchFamily="34" charset="0"/>
              </a:rPr>
              <a:t> كان حسين هناك مع جده ، حيث كانا يذهبان بانتظام لأداء صلاة الجمعة. وسام كان الملك عبد الله قد منحه مؤخراً للأمير الشاب حسين ، والذي ارتداه بعد إصرار جده ، </a:t>
            </a:r>
            <a:endParaRPr kumimoji="0" lang="en-GB" altLang="en-US" sz="21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inherit"/>
              <a:cs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anose="020B0604020202020204" pitchFamily="34" charset="0"/>
              </a:rPr>
              <a:t>أنقذ حسين من رصاصة القاتل</a:t>
            </a:r>
            <a:r>
              <a:rPr kumimoji="0" lang="en-US" altLang="en-U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anose="020B0604020202020204" pitchFamily="34" charset="0"/>
              </a:rPr>
              <a:t>.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B30AC5F-6428-FC5E-00F7-9A17D743AF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402496"/>
            <a:ext cx="4856233" cy="287323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anose="020B0604020202020204" pitchFamily="34" charset="0"/>
              </a:rPr>
              <a:t>في 6 سبتمبر 1951 ، تولى العرش الابن الأكبر للملك عبد الله ، الملك طلال. وسرعان ما تبعه ابنه الأكبر ، حسين ، الذي تم تنصيبه ملكًا على المملكة الأردنية الهاشمية في</a:t>
            </a:r>
            <a:endParaRPr kumimoji="0" lang="en-GB" altLang="en-US" sz="21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inherit"/>
              <a:cs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anose="020B0604020202020204" pitchFamily="34" charset="0"/>
              </a:rPr>
              <a:t> 11 أغسطس 1952. تم تعيين مجلس الوصاية حتى تولي الملك حسين رسميًا العرش في 2 مايو 1953 ، عندما تولى منصبه. الصلاحيات الدستورية بعد بلوغ سن الثامنة</a:t>
            </a:r>
            <a:endParaRPr kumimoji="0" lang="en-GB" altLang="en-US" sz="21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inherit"/>
              <a:cs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anose="020B0604020202020204" pitchFamily="34" charset="0"/>
              </a:rPr>
              <a:t> عشرة حسب التقويم الإسلامي</a:t>
            </a:r>
            <a:r>
              <a:rPr kumimoji="0" lang="en-US" altLang="en-U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anose="020B0604020202020204" pitchFamily="34" charset="0"/>
              </a:rPr>
              <a:t>.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780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GradientVTI">
  <a:themeElements>
    <a:clrScheme name="Office">
      <a:dk1>
        <a:srgbClr val="000000"/>
      </a:dk1>
      <a:lt1>
        <a:srgbClr val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4C711D27147E47B43CE6E0C1E0EA84" ma:contentTypeVersion="2" ma:contentTypeDescription="Create a new document." ma:contentTypeScope="" ma:versionID="dcac6392934a7deb238cffb95f056cc1">
  <xsd:schema xmlns:xsd="http://www.w3.org/2001/XMLSchema" xmlns:xs="http://www.w3.org/2001/XMLSchema" xmlns:p="http://schemas.microsoft.com/office/2006/metadata/properties" xmlns:ns3="63bd50ba-4092-4e4c-b549-3b31f9066a00" targetNamespace="http://schemas.microsoft.com/office/2006/metadata/properties" ma:root="true" ma:fieldsID="d65cd12085ce03d64d4d3803465735c0" ns3:_="">
    <xsd:import namespace="63bd50ba-4092-4e4c-b549-3b31f9066a0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bd50ba-4092-4e4c-b549-3b31f9066a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14B852-7C98-43D5-A395-B7DDEB3E0F0A}">
  <ds:schemaRefs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63bd50ba-4092-4e4c-b549-3b31f9066a00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4143914-ADA5-473C-930D-BD1A99D591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E1B429-D212-4839-882C-BAC7EC6A5B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bd50ba-4092-4e4c-b549-3b31f9066a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356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inherit</vt:lpstr>
      <vt:lpstr>Univers</vt:lpstr>
      <vt:lpstr>GradientVTI</vt:lpstr>
      <vt:lpstr>KING HUSSEIN  BIN TALAL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 HUSSEIN  BIN TALAL</dc:title>
  <dc:creator>Samarneh, Rawan</dc:creator>
  <cp:lastModifiedBy>Samarneh, Rawan</cp:lastModifiedBy>
  <cp:revision>2</cp:revision>
  <dcterms:created xsi:type="dcterms:W3CDTF">2022-11-30T17:53:24Z</dcterms:created>
  <dcterms:modified xsi:type="dcterms:W3CDTF">2022-11-30T19:12:11Z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0x010100B04C711D27147E47B43CE6E0C1E0EA84</vt:lpwstr>
  </property>
</Properties>
</file>