
<file path=[Content_Types].xml><?xml version="1.0" encoding="utf-8"?>
<Types xmlns="http://schemas.openxmlformats.org/package/2006/content-types">
  <Default Extension="png" ContentType="image/png"/>
  <Default Extension="webp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3" autoAdjust="0"/>
    <p:restoredTop sz="94660"/>
  </p:normalViewPr>
  <p:slideViewPr>
    <p:cSldViewPr snapToGrid="0">
      <p:cViewPr varScale="1">
        <p:scale>
          <a:sx n="77" d="100"/>
          <a:sy n="77" d="100"/>
        </p:scale>
        <p:origin x="72" y="3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DE96F-35A5-4002-996B-FD2CC0228442}" type="datetimeFigureOut">
              <a:rPr lang="en-US" smtClean="0"/>
              <a:t>30-Nov-22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44E20-8745-43B3-A903-23EDBDB3C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660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DE96F-35A5-4002-996B-FD2CC0228442}" type="datetimeFigureOut">
              <a:rPr lang="en-US" smtClean="0"/>
              <a:t>30-Nov-22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44E20-8745-43B3-A903-23EDBDB3C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165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DE96F-35A5-4002-996B-FD2CC0228442}" type="datetimeFigureOut">
              <a:rPr lang="en-US" smtClean="0"/>
              <a:t>30-Nov-22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44E20-8745-43B3-A903-23EDBDB3C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363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DE96F-35A5-4002-996B-FD2CC0228442}" type="datetimeFigureOut">
              <a:rPr lang="en-US" smtClean="0"/>
              <a:t>30-Nov-22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44E20-8745-43B3-A903-23EDBDB3C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629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DE96F-35A5-4002-996B-FD2CC0228442}" type="datetimeFigureOut">
              <a:rPr lang="en-US" smtClean="0"/>
              <a:t>30-Nov-22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44E20-8745-43B3-A903-23EDBDB3C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26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DE96F-35A5-4002-996B-FD2CC0228442}" type="datetimeFigureOut">
              <a:rPr lang="en-US" smtClean="0"/>
              <a:t>30-Nov-22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44E20-8745-43B3-A903-23EDBDB3C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770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DE96F-35A5-4002-996B-FD2CC0228442}" type="datetimeFigureOut">
              <a:rPr lang="en-US" smtClean="0"/>
              <a:t>30-Nov-22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44E20-8745-43B3-A903-23EDBDB3C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495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DE96F-35A5-4002-996B-FD2CC0228442}" type="datetimeFigureOut">
              <a:rPr lang="en-US" smtClean="0"/>
              <a:t>30-Nov-22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44E20-8745-43B3-A903-23EDBDB3C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408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DE96F-35A5-4002-996B-FD2CC0228442}" type="datetimeFigureOut">
              <a:rPr lang="en-US" smtClean="0"/>
              <a:t>30-Nov-22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44E20-8745-43B3-A903-23EDBDB3C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536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DE96F-35A5-4002-996B-FD2CC0228442}" type="datetimeFigureOut">
              <a:rPr lang="en-US" smtClean="0"/>
              <a:t>30-Nov-22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44E20-8745-43B3-A903-23EDBDB3C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401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DE96F-35A5-4002-996B-FD2CC0228442}" type="datetimeFigureOut">
              <a:rPr lang="en-US" smtClean="0"/>
              <a:t>30-Nov-22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44E20-8745-43B3-A903-23EDBDB3C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82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0DE96F-35A5-4002-996B-FD2CC0228442}" type="datetimeFigureOut">
              <a:rPr lang="en-US" smtClean="0"/>
              <a:t>30-Nov-22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444E20-8745-43B3-A903-23EDBDB3C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919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ebp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Oddballs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MUHANAD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75857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About it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Oddballs will tell the story of James, a bubble-shaped boy, who goes on comedic rants regarding minute and everyday annoyances, often elevating them to 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extreme levels, 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He is joined by his crocodile friend Max and a girl who claims to be plucked from the future, Echo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8065308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739349"/>
          </a:xfrm>
          <a:blipFill>
            <a:blip r:embed="rId2"/>
            <a:stretch>
              <a:fillRect/>
            </a:stretch>
          </a:blipFill>
        </p:spPr>
        <p:txBody>
          <a:bodyPr/>
          <a:lstStyle/>
          <a:p>
            <a:r>
              <a:rPr lang="en-US" b="1" dirty="0"/>
              <a:t>James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 is </a:t>
            </a:r>
            <a:r>
              <a:rPr lang="en-US" b="1" dirty="0"/>
              <a:t>a bubble-shaped teenage boy who enjoys insane </a:t>
            </a:r>
            <a:r>
              <a:rPr lang="en-US" b="1" dirty="0" smtClean="0"/>
              <a:t>adventures </a:t>
            </a:r>
            <a:r>
              <a:rPr lang="en-US" b="1" dirty="0"/>
              <a:t>and frequently goes on rants about anything, including subjects like toasters, trophies and line cutting</a:t>
            </a:r>
            <a:r>
              <a:rPr lang="en-US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346129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156403"/>
            <a:ext cx="10515600" cy="1325563"/>
          </a:xfrm>
        </p:spPr>
        <p:txBody>
          <a:bodyPr/>
          <a:lstStyle/>
          <a:p>
            <a:r>
              <a:rPr lang="en-US" dirty="0" smtClean="0"/>
              <a:t>Max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481966"/>
            <a:ext cx="10515600" cy="4351338"/>
          </a:xfrm>
        </p:spPr>
        <p:txBody>
          <a:bodyPr/>
          <a:lstStyle/>
          <a:p>
            <a:r>
              <a:rPr lang="en-US" dirty="0" smtClean="0"/>
              <a:t>He is a </a:t>
            </a:r>
            <a:r>
              <a:rPr lang="en-US" dirty="0"/>
              <a:t>failed genetic experiment gifted with human intelligence and </a:t>
            </a:r>
            <a:r>
              <a:rPr lang="en-US" dirty="0" smtClean="0"/>
              <a:t>a voice.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81143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Echo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r>
              <a:rPr lang="en-US" dirty="0" smtClean="0"/>
              <a:t>She is from a </a:t>
            </a:r>
            <a:r>
              <a:rPr lang="en-US" dirty="0"/>
              <a:t>time and place where processed food doesn't </a:t>
            </a:r>
            <a:r>
              <a:rPr lang="en-US" dirty="0" smtClean="0"/>
              <a:t>exist</a:t>
            </a:r>
            <a:r>
              <a:rPr lang="en-US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94232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635" y="2174047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Thank you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5469" y="3137452"/>
            <a:ext cx="3720548" cy="3720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20956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</TotalTime>
  <Words>45</Words>
  <Application>Microsoft Office PowerPoint</Application>
  <PresentationFormat>Widescreen</PresentationFormat>
  <Paragraphs>11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Oddballs</vt:lpstr>
      <vt:lpstr>About it</vt:lpstr>
      <vt:lpstr>James</vt:lpstr>
      <vt:lpstr>Max</vt:lpstr>
      <vt:lpstr>Echo</vt:lpstr>
      <vt:lpstr>Thank you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Oddballs</dc:title>
  <dc:creator>Windows User</dc:creator>
  <cp:lastModifiedBy>Windows User</cp:lastModifiedBy>
  <cp:revision>6</cp:revision>
  <dcterms:created xsi:type="dcterms:W3CDTF">2022-11-30T17:54:19Z</dcterms:created>
  <dcterms:modified xsi:type="dcterms:W3CDTF">2022-11-30T18:42:25Z</dcterms:modified>
</cp:coreProperties>
</file>