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30-Nov-22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6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30-Nov-22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6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30-Nov-22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6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30-Nov-22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2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30-Nov-22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30-Nov-22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7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30-Nov-22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9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30-Nov-22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0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30-Nov-22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3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30-Nov-22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0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30-Nov-22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DE96F-35A5-4002-996B-FD2CC0228442}" type="datetimeFigureOut">
              <a:rPr lang="en-US" smtClean="0"/>
              <a:t>30-Nov-22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1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Oddballs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MUHANAD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585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About 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Oddballs will tell the story of James, a bubble-shaped boy, who goes on comedic rants regarding minute and everyday annoyances, often elevating them to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extreme levels,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 is joined by his crocodile friend Max and a girl who claims to be plucked from the future, Echo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0653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739349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 b="1" dirty="0"/>
              <a:t>James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is </a:t>
            </a:r>
            <a:r>
              <a:rPr lang="en-US" b="1" dirty="0"/>
              <a:t>a bubble-shaped teenage boy who enjoys insane </a:t>
            </a:r>
            <a:r>
              <a:rPr lang="en-US" b="1" dirty="0" smtClean="0"/>
              <a:t>adventures </a:t>
            </a:r>
            <a:r>
              <a:rPr lang="en-US" b="1" dirty="0"/>
              <a:t>and frequently goes on rants about anything, including subjects like toasters, trophies and line cutting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461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6403"/>
            <a:ext cx="10515600" cy="1325563"/>
          </a:xfrm>
        </p:spPr>
        <p:txBody>
          <a:bodyPr/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81966"/>
            <a:ext cx="10515600" cy="4351338"/>
          </a:xfrm>
        </p:spPr>
        <p:txBody>
          <a:bodyPr/>
          <a:lstStyle/>
          <a:p>
            <a:r>
              <a:rPr lang="en-US" dirty="0" smtClean="0"/>
              <a:t>He is a </a:t>
            </a:r>
            <a:r>
              <a:rPr lang="en-US" dirty="0"/>
              <a:t>failed genetic experiment gifted with human intelligence and </a:t>
            </a:r>
            <a:r>
              <a:rPr lang="en-US" dirty="0" smtClean="0"/>
              <a:t>a voice.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1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She is from a </a:t>
            </a:r>
            <a:r>
              <a:rPr lang="en-US" dirty="0"/>
              <a:t>time and place where processed food doesn't </a:t>
            </a:r>
            <a:r>
              <a:rPr lang="en-US" dirty="0" smtClean="0"/>
              <a:t>exist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423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35" y="2174047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469" y="3137452"/>
            <a:ext cx="3720548" cy="372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095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45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Oddballs</vt:lpstr>
      <vt:lpstr>About it</vt:lpstr>
      <vt:lpstr>James</vt:lpstr>
      <vt:lpstr>Max</vt:lpstr>
      <vt:lpstr>Echo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Oddballs</dc:title>
  <dc:creator>Windows User</dc:creator>
  <cp:lastModifiedBy>Windows User</cp:lastModifiedBy>
  <cp:revision>6</cp:revision>
  <dcterms:created xsi:type="dcterms:W3CDTF">2022-11-30T17:54:19Z</dcterms:created>
  <dcterms:modified xsi:type="dcterms:W3CDTF">2022-11-30T18:42:25Z</dcterms:modified>
</cp:coreProperties>
</file>