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C53486-35F6-4C80-B46B-23AA26507E6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14B69F7-7F42-4FE2-A07D-013B9DDF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Alone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Salma Nabulsi6D</a:t>
            </a:r>
            <a:endParaRPr lang="en-US" dirty="0"/>
          </a:p>
        </p:txBody>
      </p:sp>
      <p:pic>
        <p:nvPicPr>
          <p:cNvPr id="4" name="Picture 3" descr="Home Alone — StrategyWiki, the video game walkthrough and strateg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07" y="1842000"/>
            <a:ext cx="2975907" cy="42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Plot of Home Alone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bratty 8-year-old Kevin </a:t>
            </a:r>
            <a:r>
              <a:rPr lang="en-US" dirty="0" err="1"/>
              <a:t>McCallister</a:t>
            </a:r>
            <a:r>
              <a:rPr lang="en-US" dirty="0"/>
              <a:t> </a:t>
            </a:r>
            <a:r>
              <a:rPr lang="en-US" dirty="0" smtClean="0"/>
              <a:t>acts </a:t>
            </a:r>
            <a:r>
              <a:rPr lang="en-US" dirty="0"/>
              <a:t>out the night before a family trip to Paris, his mother </a:t>
            </a:r>
            <a:r>
              <a:rPr lang="en-US" dirty="0" smtClean="0"/>
              <a:t>makes </a:t>
            </a:r>
            <a:r>
              <a:rPr lang="en-US" dirty="0"/>
              <a:t>him sleep in the attic. After the </a:t>
            </a:r>
            <a:r>
              <a:rPr lang="en-US" dirty="0" err="1" smtClean="0"/>
              <a:t>McCallisters</a:t>
            </a:r>
            <a:r>
              <a:rPr lang="en-US" dirty="0" smtClean="0"/>
              <a:t> </a:t>
            </a:r>
            <a:r>
              <a:rPr lang="en-US" dirty="0"/>
              <a:t>mistakenly leave for the airport without Kevin, he </a:t>
            </a:r>
            <a:r>
              <a:rPr lang="en-US" dirty="0" smtClean="0"/>
              <a:t>wakes up </a:t>
            </a:r>
            <a:r>
              <a:rPr lang="en-US" dirty="0"/>
              <a:t>to an empty house and assumes his wish to have no family has come true. But his excitement </a:t>
            </a:r>
            <a:r>
              <a:rPr lang="en-US" dirty="0" smtClean="0"/>
              <a:t>fades </a:t>
            </a:r>
            <a:r>
              <a:rPr lang="en-US" dirty="0"/>
              <a:t>when he realizes that two </a:t>
            </a:r>
            <a:r>
              <a:rPr lang="en-US" dirty="0" smtClean="0"/>
              <a:t>robbers Harry and Marv plan </a:t>
            </a:r>
            <a:r>
              <a:rPr lang="en-US" dirty="0"/>
              <a:t>to rob the </a:t>
            </a:r>
            <a:r>
              <a:rPr lang="en-US" dirty="0" err="1"/>
              <a:t>McCallister</a:t>
            </a:r>
            <a:r>
              <a:rPr lang="en-US" dirty="0"/>
              <a:t> </a:t>
            </a:r>
            <a:r>
              <a:rPr lang="en-US" dirty="0" smtClean="0"/>
              <a:t>house, </a:t>
            </a:r>
            <a:r>
              <a:rPr lang="en-US" dirty="0"/>
              <a:t>and that he alone must protect the family </a:t>
            </a:r>
            <a:r>
              <a:rPr lang="en-US" dirty="0" smtClean="0"/>
              <a:t>home, by pulling pranks and tricks on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pranks Kevin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Chicken </a:t>
            </a:r>
            <a:r>
              <a:rPr lang="en-US" b="1" dirty="0" smtClean="0"/>
              <a:t>Suit</a:t>
            </a:r>
          </a:p>
          <a:p>
            <a:r>
              <a:rPr lang="en-US" b="1" dirty="0"/>
              <a:t>2. Paint </a:t>
            </a:r>
            <a:r>
              <a:rPr lang="en-US" b="1" dirty="0" smtClean="0"/>
              <a:t>Cans</a:t>
            </a:r>
          </a:p>
          <a:p>
            <a:r>
              <a:rPr lang="en-US" b="1" dirty="0"/>
              <a:t>3. Red-Hot </a:t>
            </a:r>
            <a:r>
              <a:rPr lang="en-US" b="1" dirty="0" smtClean="0"/>
              <a:t>Doorknob</a:t>
            </a:r>
          </a:p>
          <a:p>
            <a:r>
              <a:rPr lang="en-US" b="1" dirty="0"/>
              <a:t>4. Icy </a:t>
            </a:r>
            <a:r>
              <a:rPr lang="en-US" b="1" dirty="0" smtClean="0"/>
              <a:t>Steps</a:t>
            </a:r>
          </a:p>
          <a:p>
            <a:r>
              <a:rPr lang="en-US" b="1" dirty="0"/>
              <a:t>5. Tarantula</a:t>
            </a:r>
            <a:endParaRPr lang="en-US" b="1" dirty="0" smtClean="0"/>
          </a:p>
        </p:txBody>
      </p:sp>
      <p:pic>
        <p:nvPicPr>
          <p:cNvPr id="4" name="Picture 3" descr="HD wallpaper: Home Alone movie, Christmas, winter, ice, snow, natu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7" y="994880"/>
            <a:ext cx="4506071" cy="3039122"/>
          </a:xfrm>
          <a:prstGeom prst="rect">
            <a:avLst/>
          </a:prstGeom>
        </p:spPr>
      </p:pic>
      <p:pic>
        <p:nvPicPr>
          <p:cNvPr id="5" name="Picture 4" descr="HD wallpaper: Home alone, Macaulay culkin, Kevin mccallister, Boy, Fea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11" y="201474"/>
            <a:ext cx="2850766" cy="2020598"/>
          </a:xfrm>
          <a:prstGeom prst="rect">
            <a:avLst/>
          </a:prstGeom>
        </p:spPr>
      </p:pic>
      <p:pic>
        <p:nvPicPr>
          <p:cNvPr id="6" name="Picture 5" descr="Reszkessetek betörők - Home alone [1990] - PopKul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87" y="3960066"/>
            <a:ext cx="3852861" cy="21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 </a:t>
            </a:r>
            <a:r>
              <a:rPr lang="en-US" dirty="0" err="1"/>
              <a:t>McCallister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is a </a:t>
            </a:r>
            <a:r>
              <a:rPr lang="en-US" dirty="0"/>
              <a:t>mischievous</a:t>
            </a:r>
            <a:r>
              <a:rPr lang="en-US" dirty="0" smtClean="0"/>
              <a:t>,</a:t>
            </a:r>
            <a:r>
              <a:rPr lang="en-US" dirty="0"/>
              <a:t> stubborn,</a:t>
            </a:r>
            <a:r>
              <a:rPr lang="en-US" dirty="0" smtClean="0"/>
              <a:t> </a:t>
            </a:r>
            <a:r>
              <a:rPr lang="en-US" dirty="0"/>
              <a:t>yet good </a:t>
            </a:r>
            <a:r>
              <a:rPr lang="en-US" dirty="0" smtClean="0"/>
              <a:t>hearted young boy, he is often bullied by his older siblings, and his mom often blames him for something he didn’t do.</a:t>
            </a:r>
            <a:endParaRPr lang="en-US" dirty="0"/>
          </a:p>
        </p:txBody>
      </p:sp>
      <p:pic>
        <p:nvPicPr>
          <p:cNvPr id="4" name="Picture 3" descr="HD wallpaper: Forever Alone ! :(, lonely, meme, funny, forever-alon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7" y="870003"/>
            <a:ext cx="1805277" cy="1353958"/>
          </a:xfrm>
          <a:prstGeom prst="rect">
            <a:avLst/>
          </a:prstGeom>
        </p:spPr>
      </p:pic>
      <p:pic>
        <p:nvPicPr>
          <p:cNvPr id="5" name="Picture 4" descr="Reszkessetek betörők 2 - Elveszve New Yorkban [1992] - PopKul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97" y="4000364"/>
            <a:ext cx="3172239" cy="2229897"/>
          </a:xfrm>
          <a:prstGeom prst="rect">
            <a:avLst/>
          </a:prstGeom>
        </p:spPr>
      </p:pic>
      <p:pic>
        <p:nvPicPr>
          <p:cNvPr id="6" name="Picture 5" descr="8 cose che non sapevate su &quot;Mamma, ho perso l'aereo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36" y="4509558"/>
            <a:ext cx="3172073" cy="17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&amp; Marv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Harry and Marv are a team, they </a:t>
            </a:r>
            <a:r>
              <a:rPr lang="en-US" dirty="0"/>
              <a:t>are robbers, thieves </a:t>
            </a:r>
            <a:r>
              <a:rPr lang="en-US" dirty="0" smtClean="0"/>
              <a:t>and decided to rob the </a:t>
            </a:r>
            <a:r>
              <a:rPr lang="en-US" dirty="0" err="1" smtClean="0"/>
              <a:t>McCallisters</a:t>
            </a:r>
            <a:r>
              <a:rPr lang="en-US" dirty="0" smtClean="0"/>
              <a:t> house, they could be for prison for 3 years if they got caught.</a:t>
            </a:r>
            <a:endParaRPr lang="en-US" dirty="0"/>
          </a:p>
        </p:txBody>
      </p:sp>
      <p:pic>
        <p:nvPicPr>
          <p:cNvPr id="4" name="Picture 3" descr="Home Alone (SNES): um jogo que deveria ser esquecido - Nintendo Bla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376574"/>
            <a:ext cx="3435170" cy="2284528"/>
          </a:xfrm>
          <a:prstGeom prst="rect">
            <a:avLst/>
          </a:prstGeom>
        </p:spPr>
      </p:pic>
      <p:pic>
        <p:nvPicPr>
          <p:cNvPr id="5" name="Picture 4" descr="Kevin – Allein in New York | Film-Rezensionen.d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02" y="3946988"/>
            <a:ext cx="3816266" cy="25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Kate </a:t>
            </a:r>
            <a:r>
              <a:rPr lang="en-US" dirty="0" err="1" smtClean="0"/>
              <a:t>McCallister</a:t>
            </a:r>
            <a:r>
              <a:rPr lang="en-US" dirty="0" smtClean="0"/>
              <a:t> (</a:t>
            </a:r>
            <a:r>
              <a:rPr lang="en-US" dirty="0" err="1" smtClean="0"/>
              <a:t>Kevins</a:t>
            </a:r>
            <a:r>
              <a:rPr lang="en-US" dirty="0" smtClean="0"/>
              <a:t> mom)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Kate is a strict mom, humble</a:t>
            </a:r>
            <a:r>
              <a:rPr lang="en-US" dirty="0"/>
              <a:t>, protective, </a:t>
            </a:r>
            <a:r>
              <a:rPr lang="en-US" dirty="0" smtClean="0"/>
              <a:t>supportive </a:t>
            </a:r>
            <a:r>
              <a:rPr lang="en-US" dirty="0"/>
              <a:t>and </a:t>
            </a:r>
            <a:r>
              <a:rPr lang="en-US" dirty="0" smtClean="0"/>
              <a:t>intelligent, when she remembered she forgot Kevin she tried everyway to go back home </a:t>
            </a:r>
            <a:endParaRPr lang="en-US" dirty="0"/>
          </a:p>
        </p:txBody>
      </p:sp>
      <p:pic>
        <p:nvPicPr>
          <p:cNvPr id="4" name="Picture 3" descr="MÁS QUE CINE DE LOS OCHENTA: Solo En Casa (1990, Chris Columbus) Home Al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62" y="3860357"/>
            <a:ext cx="3330271" cy="2497704"/>
          </a:xfrm>
          <a:prstGeom prst="rect">
            <a:avLst/>
          </a:prstGeom>
        </p:spPr>
      </p:pic>
      <p:pic>
        <p:nvPicPr>
          <p:cNvPr id="2052" name="Picture 4" descr="Kate McCallister | Home Alone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23" y="333955"/>
            <a:ext cx="3104461" cy="23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McCallister</a:t>
            </a:r>
            <a:r>
              <a:rPr lang="en-US" dirty="0" smtClean="0"/>
              <a:t> (</a:t>
            </a:r>
            <a:r>
              <a:rPr lang="en-US" dirty="0" err="1" smtClean="0"/>
              <a:t>Kevins</a:t>
            </a:r>
            <a:r>
              <a:rPr lang="en-US" dirty="0" smtClean="0"/>
              <a:t> dad)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works as 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smtClean="0"/>
              <a:t>businessman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dirty="0" smtClean="0"/>
              <a:t> is a loyal </a:t>
            </a:r>
            <a:r>
              <a:rPr lang="en-US" dirty="0"/>
              <a:t>family man, Peter's practical nature and strong sense of duty make him a good father and husband, and he reassures his wife that everything's going to be okay, even though he's kind of wrong about that.</a:t>
            </a:r>
            <a:endParaRPr lang="en-US" dirty="0"/>
          </a:p>
        </p:txBody>
      </p:sp>
      <p:pic>
        <p:nvPicPr>
          <p:cNvPr id="1026" name="Picture 2" descr="Fan Theory Friday: Home Alone's Peter McCallister Was A Mob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47" y="3786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Alone fan theory: Is Kevin's dad a criminal? | news.com.au —  Australia's leading news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4236417"/>
            <a:ext cx="4244537" cy="23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3074" name="Picture 2" descr="Amazon.com: Home Alone [DVD] : Macaulay Culkin, Joe Pesci, Daniel Stern,  John Heard, Roberts Blossom, Catherine O'Hara, Angela Goethals, Devin  Ratray, Gerry Bamman, Hillary Wolf, John Candy, Larry Hankin, Chris  Columbus,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5" y="1231207"/>
            <a:ext cx="3133173" cy="43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4917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70</TotalTime>
  <Words>291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 2</vt:lpstr>
      <vt:lpstr>Frame</vt:lpstr>
      <vt:lpstr>Home Alone</vt:lpstr>
      <vt:lpstr>The Plot of Home Alone </vt:lpstr>
      <vt:lpstr>The pranks Kevin did</vt:lpstr>
      <vt:lpstr>Kevin McCallister</vt:lpstr>
      <vt:lpstr>Harry &amp; Marv</vt:lpstr>
      <vt:lpstr>Kate McCallister (Kevins mom)</vt:lpstr>
      <vt:lpstr>Peter McCallister (Kevins dad)</vt:lpstr>
      <vt:lpstr>The End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Alone</dc:title>
  <dc:creator>Masri, Leslyar (FAOJO)</dc:creator>
  <cp:lastModifiedBy>Masri, Leslyar (FAOJO)</cp:lastModifiedBy>
  <cp:revision>17</cp:revision>
  <dcterms:created xsi:type="dcterms:W3CDTF">2022-11-30T17:31:19Z</dcterms:created>
  <dcterms:modified xsi:type="dcterms:W3CDTF">2022-11-30T18:41:45Z</dcterms:modified>
</cp:coreProperties>
</file>