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9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49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3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8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555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1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0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1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1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0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5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3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0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5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BA82BF-32A6-4700-B38B-7E16FE2AB496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4F3696-2B92-41AB-B573-D57433F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z.wikipedia.org/wiki/%D9%83%D9%84%D9%8A%D9%87_%D9%81%D9%8A%D9%83%D8%AA%D9%88%D8%B1%D9%8A%D8%A7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arz.wikipedia.org/wiki/%D8%B9%D9%85%D8%A7%D9%86_(%D9%85%D8%AF%D9%8A%D9%86%D9%87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z.wikipedia.org/wiki/%D8%A7%D9%84%D9%85%D9%85%D9%84%D9%83%D9%87_%D8%A7%D9%84%D9%85%D8%AA%D8%AD%D8%AF%D9%87" TargetMode="External"/><Relationship Id="rId5" Type="http://schemas.openxmlformats.org/officeDocument/2006/relationships/hyperlink" Target="https://arz.wikipedia.org/wiki/%D9%85%D8%B5%D8%B1" TargetMode="External"/><Relationship Id="rId4" Type="http://schemas.openxmlformats.org/officeDocument/2006/relationships/hyperlink" Target="https://arz.wikipedia.org/wiki/%D8%A7%D8%B3%D9%83%D9%86%D8%AF%D8%B1%D9%8A%D9%8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5F84B8-70E9-AA8D-E965-1EE5DE6208F7}"/>
              </a:ext>
            </a:extLst>
          </p:cNvPr>
          <p:cNvSpPr txBox="1"/>
          <p:nvPr/>
        </p:nvSpPr>
        <p:spPr>
          <a:xfrm>
            <a:off x="3048000" y="3244431"/>
            <a:ext cx="609600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54E35-8F73-F0BB-6A5A-A18B3B87F4BF}"/>
              </a:ext>
            </a:extLst>
          </p:cNvPr>
          <p:cNvSpPr txBox="1"/>
          <p:nvPr/>
        </p:nvSpPr>
        <p:spPr>
          <a:xfrm>
            <a:off x="1748118" y="1174089"/>
            <a:ext cx="8202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جلالة الملك الحسين بن طلال رحمه الله</a:t>
            </a:r>
          </a:p>
          <a:p>
            <a:pPr algn="ctr"/>
            <a:endParaRPr lang="ar-JO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JO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الطّالب: يوسف جاسر اندراوس</a:t>
            </a:r>
          </a:p>
          <a:p>
            <a:pPr algn="ctr"/>
            <a:endParaRPr lang="ar-JO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JO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JO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الصّف الخامس هـ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58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4DD3E8-8B3E-49F2-F513-0FF4865E00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64423" y="591671"/>
            <a:ext cx="6669741" cy="3006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الملك الحسين هو الملك الثالث للمملكة الأردنيّة الهاشميّة.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الحسين بن طلال - ويكيبيديا">
            <a:extLst>
              <a:ext uri="{FF2B5EF4-FFF2-40B4-BE49-F238E27FC236}">
                <a16:creationId xmlns:a16="http://schemas.microsoft.com/office/drawing/2014/main" id="{72E0BE52-BBD8-FF10-FB97-C0D3E601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7" y="346747"/>
            <a:ext cx="4441715" cy="629347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5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الملك حسين بن طلال">
            <a:extLst>
              <a:ext uri="{FF2B5EF4-FFF2-40B4-BE49-F238E27FC236}">
                <a16:creationId xmlns:a16="http://schemas.microsoft.com/office/drawing/2014/main" id="{1C47AD24-F110-87E6-93E5-91F26432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7674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solidFill>
            <a:srgbClr val="000000">
              <a:shade val="95000"/>
            </a:srgbClr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EAE8FA-26FE-D0AD-7CC8-3817160558D7}"/>
              </a:ext>
            </a:extLst>
          </p:cNvPr>
          <p:cNvSpPr txBox="1"/>
          <p:nvPr/>
        </p:nvSpPr>
        <p:spPr>
          <a:xfrm>
            <a:off x="4636482" y="932508"/>
            <a:ext cx="6462874" cy="4943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ولد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الملك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الحسين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رحمه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JO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لله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في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عمّان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JO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14/11/1935           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وتوفّي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عام</a:t>
            </a:r>
            <a:r>
              <a:rPr lang="ar-JO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1999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1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2D1316-FF14-E0A0-811B-DC0F28D061D8}"/>
              </a:ext>
            </a:extLst>
          </p:cNvPr>
          <p:cNvSpPr txBox="1"/>
          <p:nvPr/>
        </p:nvSpPr>
        <p:spPr>
          <a:xfrm>
            <a:off x="5509991" y="907586"/>
            <a:ext cx="57927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200" b="1" u="sng" dirty="0">
                <a:solidFill>
                  <a:schemeClr val="accent1">
                    <a:lumMod val="50000"/>
                  </a:schemeClr>
                </a:solidFill>
                <a:latin typeface="Droid Arabic Naskh"/>
              </a:rPr>
              <a:t>الملك ال</a:t>
            </a:r>
            <a:r>
              <a:rPr lang="ar-JO" sz="3200" b="1" i="0" u="sng" dirty="0">
                <a:solidFill>
                  <a:schemeClr val="accent1">
                    <a:lumMod val="50000"/>
                  </a:schemeClr>
                </a:solidFill>
                <a:latin typeface="Droid Arabic Naskh"/>
              </a:rPr>
              <a:t>حسين بن طلال أنهى دراسته الابتدائية فى </a:t>
            </a:r>
            <a:r>
              <a:rPr lang="ar-JO" sz="3200" b="1" i="0" u="sng" strike="noStrike" dirty="0">
                <a:solidFill>
                  <a:schemeClr val="accent1">
                    <a:lumMod val="50000"/>
                  </a:schemeClr>
                </a:solidFill>
                <a:latin typeface="Droid Arabic Naskh"/>
                <a:hlinkClick r:id="rId2" tooltip="عمان (مدينه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عمّان</a:t>
            </a:r>
            <a:r>
              <a:rPr lang="ar-JO" sz="3200" b="1" i="0" u="sng" strike="noStrike" dirty="0">
                <a:solidFill>
                  <a:schemeClr val="accent1">
                    <a:lumMod val="50000"/>
                  </a:schemeClr>
                </a:solidFill>
                <a:latin typeface="Droid Arabic Naskh"/>
              </a:rPr>
              <a:t> ثمّ </a:t>
            </a:r>
            <a:r>
              <a:rPr lang="ar-JO" sz="3200" b="1" i="0" u="sng" dirty="0">
                <a:solidFill>
                  <a:schemeClr val="accent1">
                    <a:lumMod val="50000"/>
                  </a:schemeClr>
                </a:solidFill>
                <a:latin typeface="Droid Arabic Naskh"/>
              </a:rPr>
              <a:t>درس فى </a:t>
            </a:r>
            <a:r>
              <a:rPr lang="ar-JO" sz="3200" b="1" i="0" u="sng" strike="noStrike" dirty="0">
                <a:solidFill>
                  <a:schemeClr val="accent1">
                    <a:lumMod val="50000"/>
                  </a:schemeClr>
                </a:solidFill>
                <a:latin typeface="Droid Arabic Naskh"/>
                <a:hlinkClick r:id="rId3" tooltip="كليه فيكتوري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كليه فيكتوريا</a:t>
            </a:r>
            <a:r>
              <a:rPr lang="ar-JO" sz="3200" b="1" i="0" u="sng" dirty="0">
                <a:solidFill>
                  <a:schemeClr val="accent1">
                    <a:lumMod val="50000"/>
                  </a:schemeClr>
                </a:solidFill>
                <a:latin typeface="Droid Arabic Naskh"/>
              </a:rPr>
              <a:t> فى </a:t>
            </a:r>
            <a:r>
              <a:rPr lang="ar-JO" sz="3200" b="1" i="0" u="sng" strike="noStrike" dirty="0">
                <a:solidFill>
                  <a:schemeClr val="accent1">
                    <a:lumMod val="50000"/>
                  </a:schemeClr>
                </a:solidFill>
                <a:latin typeface="Droid Arabic Naskh"/>
                <a:hlinkClick r:id="rId4" tooltip="اسكندري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الاسكندريه</a:t>
            </a:r>
            <a:r>
              <a:rPr lang="ar-JO" sz="3200" b="1" i="0" u="sng" dirty="0">
                <a:solidFill>
                  <a:schemeClr val="accent1">
                    <a:lumMod val="50000"/>
                  </a:schemeClr>
                </a:solidFill>
                <a:latin typeface="Droid Arabic Naskh"/>
              </a:rPr>
              <a:t> فى </a:t>
            </a:r>
            <a:r>
              <a:rPr lang="ar-JO" sz="3200" b="1" i="0" u="sng" strike="noStrike" dirty="0">
                <a:solidFill>
                  <a:schemeClr val="accent1">
                    <a:lumMod val="50000"/>
                  </a:schemeClr>
                </a:solidFill>
                <a:latin typeface="Droid Arabic Naskh"/>
                <a:hlinkClick r:id="rId5" tooltip="مص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مصر</a:t>
            </a:r>
            <a:r>
              <a:rPr lang="ar-JO" sz="3200" b="1" i="0" u="sng" dirty="0">
                <a:solidFill>
                  <a:schemeClr val="accent1">
                    <a:lumMod val="50000"/>
                  </a:schemeClr>
                </a:solidFill>
                <a:latin typeface="Droid Arabic Naskh"/>
              </a:rPr>
              <a:t> و من بعدها فى مدرسة هارو فى </a:t>
            </a:r>
            <a:r>
              <a:rPr lang="ar-JO" sz="3200" b="1" i="0" u="sng" strike="noStrike" dirty="0">
                <a:solidFill>
                  <a:schemeClr val="accent1">
                    <a:lumMod val="50000"/>
                  </a:schemeClr>
                </a:solidFill>
                <a:latin typeface="Droid Arabic Naskh"/>
                <a:hlinkClick r:id="rId6" tooltip="المملكه المتحد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المملكة المتحده</a:t>
            </a:r>
            <a:r>
              <a:rPr lang="ar-JO" sz="3200" b="1" i="0" u="sng" dirty="0">
                <a:solidFill>
                  <a:schemeClr val="accent1">
                    <a:lumMod val="50000"/>
                  </a:schemeClr>
                </a:solidFill>
                <a:latin typeface="Droid Arabic Naskh"/>
              </a:rPr>
              <a:t> و هناك درس العلوم العسكرية فى </a:t>
            </a:r>
            <a:r>
              <a:rPr lang="ar-JO" sz="3200" b="1" u="sng" dirty="0">
                <a:solidFill>
                  <a:schemeClr val="accent1">
                    <a:lumMod val="50000"/>
                  </a:schemeClr>
                </a:solidFill>
                <a:latin typeface="Droid Arabic Naskh"/>
              </a:rPr>
              <a:t>اكاديمية ساندهرست العسكريه الملكيّة</a:t>
            </a:r>
            <a:r>
              <a:rPr lang="ar-JO" sz="3200" b="1" i="0" u="sng" dirty="0">
                <a:solidFill>
                  <a:schemeClr val="accent1">
                    <a:lumMod val="50000"/>
                  </a:schemeClr>
                </a:solidFill>
                <a:latin typeface="Droid Arabic Naskh"/>
              </a:rPr>
              <a:t>.</a:t>
            </a:r>
          </a:p>
          <a:p>
            <a:pPr algn="ctr"/>
            <a:r>
              <a:rPr lang="ar-JO" sz="3200" b="1" i="0" u="sng" dirty="0">
                <a:solidFill>
                  <a:schemeClr val="accent1">
                    <a:lumMod val="50000"/>
                  </a:schemeClr>
                </a:solidFill>
                <a:latin typeface="Droid Arabic Naskh"/>
              </a:rPr>
              <a:t>من هواياته الطيران و قيادة الدراجات و سيارات السّباق.</a:t>
            </a:r>
          </a:p>
        </p:txBody>
      </p:sp>
      <p:pic>
        <p:nvPicPr>
          <p:cNvPr id="4098" name="Picture 2" descr="يناير 1964 م - الملك الراحل الحسين... - صور قديمة تحكي الأردن | Facebook">
            <a:extLst>
              <a:ext uri="{FF2B5EF4-FFF2-40B4-BE49-F238E27FC236}">
                <a16:creationId xmlns:a16="http://schemas.microsoft.com/office/drawing/2014/main" id="{1A8CFECC-32A4-234F-426D-47EBAF3A0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8" y="1171574"/>
            <a:ext cx="3461669" cy="4380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2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جلالة المغفور له الملك الحسين بن طلال المعظم | مركز التوثيق الملكي الأردني  الهاشمي">
            <a:extLst>
              <a:ext uri="{FF2B5EF4-FFF2-40B4-BE49-F238E27FC236}">
                <a16:creationId xmlns:a16="http://schemas.microsoft.com/office/drawing/2014/main" id="{F06071F6-29DE-C6D1-CA7E-5B1AB7B71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251"/>
          <a:stretch/>
        </p:blipFill>
        <p:spPr bwMode="auto">
          <a:xfrm>
            <a:off x="20" y="10"/>
            <a:ext cx="54950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DBA61D-E4CF-110C-31D3-F59E1C9148C2}"/>
              </a:ext>
            </a:extLst>
          </p:cNvPr>
          <p:cNvSpPr txBox="1"/>
          <p:nvPr/>
        </p:nvSpPr>
        <p:spPr>
          <a:xfrm>
            <a:off x="6421700" y="2048256"/>
            <a:ext cx="5154168" cy="412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-22860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عندما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بلغ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الخامس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العشر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من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عمره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تولّى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الحكم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تحت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الوصاية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لأنّ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الدّستور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الأردنيّ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ينصّ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على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أن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يبلغ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الملك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الثامنة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عشر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من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عمره</a:t>
            </a:r>
            <a:r>
              <a:rPr lang="en-US" sz="2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305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128" name="Picture 5127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129" name="Rectangle 5128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30" name="Picture 5129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31" name="Picture 5130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7" name="Group 5136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138" name="Picture 5137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139" name="Rectangle 5138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40" name="Picture 5139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41" name="Picture 5140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143" name="Straight Connector 5142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D2D7EEA-E1E4-E3A3-7836-3887456A3F33}"/>
              </a:ext>
            </a:extLst>
          </p:cNvPr>
          <p:cNvSpPr txBox="1"/>
          <p:nvPr/>
        </p:nvSpPr>
        <p:spPr>
          <a:xfrm>
            <a:off x="832191" y="607814"/>
            <a:ext cx="4044115" cy="503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بعدما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تولى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الملك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الحسين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بن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طلال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عرش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3200" b="1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المملكة</a:t>
            </a:r>
            <a:r>
              <a:rPr lang="en-US" sz="32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الأردنيّة</a:t>
            </a:r>
            <a:r>
              <a:rPr lang="en-US" sz="32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الهاشميّة</a:t>
            </a:r>
            <a:r>
              <a:rPr lang="en-US" sz="32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حاول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أ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ن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JO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يحقّق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نهضة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اقتصاديّة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وصناعية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،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وبدأت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صناعات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الفوسفات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و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البوتاس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والاسمنت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،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وقام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بعمل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طرق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تغطي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المملكة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بالكامل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، و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زادت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نسبة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التّعليم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فى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المملكة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وارتفع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مستوى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الرعاية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الصحية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 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 descr="أبناء الوطن يحيون اليوم الذكرى الثالثة عشرة ليوم الوفاء والبيعة">
            <a:extLst>
              <a:ext uri="{FF2B5EF4-FFF2-40B4-BE49-F238E27FC236}">
                <a16:creationId xmlns:a16="http://schemas.microsoft.com/office/drawing/2014/main" id="{F79EA33C-41C9-6D22-A787-1AF92431D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r="1" b="22421"/>
          <a:stretch/>
        </p:blipFill>
        <p:spPr bwMode="auto"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87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150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Droid Arabic Naskh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Fadi Jasser</dc:creator>
  <cp:lastModifiedBy>Fadi Jasser</cp:lastModifiedBy>
  <cp:revision>10</cp:revision>
  <dcterms:created xsi:type="dcterms:W3CDTF">2022-11-30T17:56:43Z</dcterms:created>
  <dcterms:modified xsi:type="dcterms:W3CDTF">2022-11-30T18:29:32Z</dcterms:modified>
</cp:coreProperties>
</file>