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5"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F7F83-82DA-415E-9A37-8C501E6A4E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19F26D-66F6-42FE-922D-0BE5CF687A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0D4DBD-505E-4373-B91E-E7360DD345A5}"/>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5" name="Footer Placeholder 4">
            <a:extLst>
              <a:ext uri="{FF2B5EF4-FFF2-40B4-BE49-F238E27FC236}">
                <a16:creationId xmlns:a16="http://schemas.microsoft.com/office/drawing/2014/main" id="{EFD2928B-1C69-4DAF-A964-D25CCC435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B75E8-AAA1-4006-A39F-DE15459847A2}"/>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395813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C213E-9753-48D9-BF99-0CB3A15A3B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5353E7-BF11-4AC3-B8C3-E9F79587D8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ECDB9-9082-41D6-899F-E0667CAE61ED}"/>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5" name="Footer Placeholder 4">
            <a:extLst>
              <a:ext uri="{FF2B5EF4-FFF2-40B4-BE49-F238E27FC236}">
                <a16:creationId xmlns:a16="http://schemas.microsoft.com/office/drawing/2014/main" id="{F8113110-D9D2-4D39-9C11-8E812FBC22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F4B92E-29B2-4EFD-9D8E-19F0930D0B46}"/>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4222485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0DC287-A667-47FE-A607-8AF57E9DDF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384F4A-97FF-4A39-B664-BCC55976A1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D5ED28-74DF-4024-BACE-E732482CEEF8}"/>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5" name="Footer Placeholder 4">
            <a:extLst>
              <a:ext uri="{FF2B5EF4-FFF2-40B4-BE49-F238E27FC236}">
                <a16:creationId xmlns:a16="http://schemas.microsoft.com/office/drawing/2014/main" id="{48584564-CBCE-4AD5-8865-568CDD6B9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C6D890-95DF-41C6-B153-375066022FD0}"/>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1627784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A16BB-C8F5-4CC4-BAA9-BBC2587529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FBDF2A-5CDC-4DDE-BF34-3366856E21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B450C-5964-4410-985B-0F5CA99BF00C}"/>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5" name="Footer Placeholder 4">
            <a:extLst>
              <a:ext uri="{FF2B5EF4-FFF2-40B4-BE49-F238E27FC236}">
                <a16:creationId xmlns:a16="http://schemas.microsoft.com/office/drawing/2014/main" id="{271A6FC7-F0F0-4F24-9C57-9F214D292D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F5F5A5-05B0-42AE-A662-0F93F8056842}"/>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2182969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DF3C7-16DA-433F-8A7E-590AC23D2C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B6667B-8100-4ACD-9DCA-DF9074D6CB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577FEE-5759-4841-B5B5-792BB9D6294F}"/>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5" name="Footer Placeholder 4">
            <a:extLst>
              <a:ext uri="{FF2B5EF4-FFF2-40B4-BE49-F238E27FC236}">
                <a16:creationId xmlns:a16="http://schemas.microsoft.com/office/drawing/2014/main" id="{A0462CD0-C742-4A33-823C-4BFF4F8575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69030-6399-4391-805A-5EFE9B0DDB52}"/>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4047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EA73D-6BDB-409A-A409-BEED2B7211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86BCC3-976F-4A0E-9B2F-D001547024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3543B3-B13D-45B0-8ED8-45F8D4F509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1836C4-897A-4D8B-933D-18A70E7D333D}"/>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6" name="Footer Placeholder 5">
            <a:extLst>
              <a:ext uri="{FF2B5EF4-FFF2-40B4-BE49-F238E27FC236}">
                <a16:creationId xmlns:a16="http://schemas.microsoft.com/office/drawing/2014/main" id="{05940D19-4699-46A3-9C13-585722CA53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98A7D3-BE6B-477C-A585-13803F611FFF}"/>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3966284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3AC9-F590-4583-905B-CEB2EDDDA9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0B1839-5142-468E-81F1-43955B8664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8BA557-259C-4F2F-9F7E-AA42B10917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F2F215-AF4A-42C3-BEE2-3EE7B734ED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4BD892-0FED-44DE-B6E3-834A968E29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F349A-2667-427C-8ACB-DEA81B2CB234}"/>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8" name="Footer Placeholder 7">
            <a:extLst>
              <a:ext uri="{FF2B5EF4-FFF2-40B4-BE49-F238E27FC236}">
                <a16:creationId xmlns:a16="http://schemas.microsoft.com/office/drawing/2014/main" id="{1F6E9B36-5777-4C15-9314-3DC0B73021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B73286-E712-40E7-BE97-239A9E40C6C1}"/>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149085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F4F6D-69D4-443F-BE7A-459F91E845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2E2029-CAF2-480D-97B7-DBA00984DBA5}"/>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4" name="Footer Placeholder 3">
            <a:extLst>
              <a:ext uri="{FF2B5EF4-FFF2-40B4-BE49-F238E27FC236}">
                <a16:creationId xmlns:a16="http://schemas.microsoft.com/office/drawing/2014/main" id="{5FFF7963-1CC4-43C7-8696-1F73BE0769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A29CD5-FD53-4256-8E5B-F6785C31BFC2}"/>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403716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C4A5A8-33A1-4528-B60E-76592E6FC9A1}"/>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3" name="Footer Placeholder 2">
            <a:extLst>
              <a:ext uri="{FF2B5EF4-FFF2-40B4-BE49-F238E27FC236}">
                <a16:creationId xmlns:a16="http://schemas.microsoft.com/office/drawing/2014/main" id="{B0E5D78C-4CE8-4F0A-8594-B3B03A1B2B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E529B-5B50-414C-8AB7-947BDC54C3BE}"/>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4113491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CE8D2-7DC3-425A-BBE2-BD1E0690D5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FC3D79-5E07-4E93-BCD0-5B144B7EED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B92EE7-DC3C-4109-9370-F6E11FC721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C230B4-6749-47AF-962B-D9E679006D9F}"/>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6" name="Footer Placeholder 5">
            <a:extLst>
              <a:ext uri="{FF2B5EF4-FFF2-40B4-BE49-F238E27FC236}">
                <a16:creationId xmlns:a16="http://schemas.microsoft.com/office/drawing/2014/main" id="{E67D1986-ADEC-4C9A-BDA0-6991937485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ECB8AE-B3A4-436F-A6D3-9BCBF9C36EAC}"/>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273313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C400F-5144-4859-B560-D3132F1792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2CEF3A-8572-4C64-B1B9-5B23A7992C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7E4EA3-6899-427E-A70E-02B3F66449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278CA9-7882-4240-8FA1-C02C8E39CA1E}"/>
              </a:ext>
            </a:extLst>
          </p:cNvPr>
          <p:cNvSpPr>
            <a:spLocks noGrp="1"/>
          </p:cNvSpPr>
          <p:nvPr>
            <p:ph type="dt" sz="half" idx="10"/>
          </p:nvPr>
        </p:nvSpPr>
        <p:spPr/>
        <p:txBody>
          <a:bodyPr/>
          <a:lstStyle/>
          <a:p>
            <a:fld id="{2A418790-B550-4CF9-945E-0691352EAC8A}" type="datetimeFigureOut">
              <a:rPr lang="en-US" smtClean="0"/>
              <a:t>11/30/2022</a:t>
            </a:fld>
            <a:endParaRPr lang="en-US"/>
          </a:p>
        </p:txBody>
      </p:sp>
      <p:sp>
        <p:nvSpPr>
          <p:cNvPr id="6" name="Footer Placeholder 5">
            <a:extLst>
              <a:ext uri="{FF2B5EF4-FFF2-40B4-BE49-F238E27FC236}">
                <a16:creationId xmlns:a16="http://schemas.microsoft.com/office/drawing/2014/main" id="{B12A4480-4718-4D0A-B620-BEA7A7E918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967D82-2F10-4057-8CA4-7898B18C6E05}"/>
              </a:ext>
            </a:extLst>
          </p:cNvPr>
          <p:cNvSpPr>
            <a:spLocks noGrp="1"/>
          </p:cNvSpPr>
          <p:nvPr>
            <p:ph type="sldNum" sz="quarter" idx="12"/>
          </p:nvPr>
        </p:nvSpPr>
        <p:spPr/>
        <p:txBody>
          <a:bodyPr/>
          <a:lstStyle/>
          <a:p>
            <a:fld id="{BB81E88D-A46F-439D-A991-76B05A93FBAC}" type="slidenum">
              <a:rPr lang="en-US" smtClean="0"/>
              <a:t>‹#›</a:t>
            </a:fld>
            <a:endParaRPr lang="en-US"/>
          </a:p>
        </p:txBody>
      </p:sp>
    </p:spTree>
    <p:extLst>
      <p:ext uri="{BB962C8B-B14F-4D97-AF65-F5344CB8AC3E}">
        <p14:creationId xmlns:p14="http://schemas.microsoft.com/office/powerpoint/2010/main" val="403011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CBF8D9-87B3-42B7-85D3-A3DFEAE0B9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2506F0-8AE2-49E6-814A-B71A4EF60D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FC7732-A011-4ED8-A091-AB4740728F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8790-B550-4CF9-945E-0691352EAC8A}" type="datetimeFigureOut">
              <a:rPr lang="en-US" smtClean="0"/>
              <a:t>11/30/2022</a:t>
            </a:fld>
            <a:endParaRPr lang="en-US"/>
          </a:p>
        </p:txBody>
      </p:sp>
      <p:sp>
        <p:nvSpPr>
          <p:cNvPr id="5" name="Footer Placeholder 4">
            <a:extLst>
              <a:ext uri="{FF2B5EF4-FFF2-40B4-BE49-F238E27FC236}">
                <a16:creationId xmlns:a16="http://schemas.microsoft.com/office/drawing/2014/main" id="{687525BA-607A-4389-AB95-E937058EE0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77FF7A-7FDF-47F9-B66F-1A2D6FF140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1E88D-A46F-439D-A991-76B05A93FBAC}" type="slidenum">
              <a:rPr lang="en-US" smtClean="0"/>
              <a:t>‹#›</a:t>
            </a:fld>
            <a:endParaRPr lang="en-US"/>
          </a:p>
        </p:txBody>
      </p:sp>
    </p:spTree>
    <p:extLst>
      <p:ext uri="{BB962C8B-B14F-4D97-AF65-F5344CB8AC3E}">
        <p14:creationId xmlns:p14="http://schemas.microsoft.com/office/powerpoint/2010/main" val="2205831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ntendoblast.com.br/2019/08/home-alone-snes-jogo-deveria-esquecido.html"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allpaperflare.com/home-alone-macaulay-culkin-kevin-mccallister-boy-fear-shout-wallpaper-hxqex"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www.commonsensemedia.org/search/Daniel%20Stern" TargetMode="External"/><Relationship Id="rId5" Type="http://schemas.openxmlformats.org/officeDocument/2006/relationships/hyperlink" Target="https://www.commonsensemedia.org/search/Joe%20Pesci" TargetMode="External"/><Relationship Id="rId4" Type="http://schemas.openxmlformats.org/officeDocument/2006/relationships/hyperlink" Target="https://www.commonsensemedia.org/search/Macaulay%20Culkin"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google.com/search?rlz=1C1SQJL_enJO916JO916&amp;q=Fuller+McCallister&amp;stick=H4sIAAAAAAAAAONgFuLUz9U3MEzLrSxW4gIxM4wNTAtTtCSyk6300zJzcsGEVXJGYlFicklqUfEiViG30pyc1CIF32TnxJyczGKgKABxRCJaSAAAAA&amp;sa=X&amp;ved=2ahUKEwiEv7Sq-dP7AhVhSvEDHSVNCLIQ9OUBegQILBAL" TargetMode="External"/><Relationship Id="rId13" Type="http://schemas.openxmlformats.org/officeDocument/2006/relationships/hyperlink" Target="https://www.google.com/search?rlz=1C1SQJL_enJO916JO916&amp;q=Gus+Polinski&amp;stick=H4sIAAAAAAAAAONgFuLUz9U3MEzLrSxW4gIxTeNNjfKKtSSyk6300zJzcsGEVXJGYlFicklqUfEiVh730mKFgPyczLzi7EwAUOQSh0IAAAA&amp;sa=X&amp;ved=2ahUKEwj2-8PAh9b7AhU5Q6QEHQzNDZYQ9OUBegQIIRAX" TargetMode="External"/><Relationship Id="rId3" Type="http://schemas.openxmlformats.org/officeDocument/2006/relationships/hyperlink" Target="https://www.wallpaperflare.com/home-alone-macaulay-culkin-kevin-mccallister-boy-fear-shout-wallpaper-hxqex" TargetMode="External"/><Relationship Id="rId7" Type="http://schemas.openxmlformats.org/officeDocument/2006/relationships/hyperlink" Target="https://www.google.com/search?rlz=1C1SQJL_enJO916JO916&amp;q=Buzz+McCallister&amp;stick=H4sIAAAAAAAAAONgFuLUz9U3MEzLrSxW4gIxM0xLCkyytCSyk6300zJzcsGEVXJGYlFicklqUfEiVgGn0qoqBd9k58ScnMxioBgAb_mkaEYAAAA&amp;sa=X&amp;ved=2ahUKEwiEv7Sq-dP7AhVhSvEDHSVNCLIQ9OUBegQILBAH" TargetMode="External"/><Relationship Id="rId12" Type="http://schemas.openxmlformats.org/officeDocument/2006/relationships/hyperlink" Target="https://www.google.com/search?rlz=1C1SQJL_enJO916JO916&amp;q=Linnie+McCallister&amp;stick=H4sIAAAAAAAAAONgFuLUz9U3MEzLrSxW4gIxM8oMi1KKtCSyk6300zJzcsGEVXJGYlFicklqUfEiViGfzLy8zFQF32TnxJyczGKgKAB6NJlFSAAAAA&amp;sa=X&amp;ved=2ahUKEwiEv7Sq-dP7AhVhSvEDHSVNCLIQ9OUBegQILBAT" TargetMode="External"/><Relationship Id="rId2" Type="http://schemas.openxmlformats.org/officeDocument/2006/relationships/image" Target="../media/image3.jpg"/><Relationship Id="rId1" Type="http://schemas.openxmlformats.org/officeDocument/2006/relationships/slideLayout" Target="../slideLayouts/slideLayout6.xml"/><Relationship Id="rId6" Type="http://schemas.openxmlformats.org/officeDocument/2006/relationships/hyperlink" Target="https://www.commonsensemedia.org/search/Macaulay%20Culkin" TargetMode="External"/><Relationship Id="rId11" Type="http://schemas.openxmlformats.org/officeDocument/2006/relationships/hyperlink" Target="https://www.google.com/search?rlz=1C1SQJL_enJO916JO916&amp;q=Frank+McCallister&amp;stick=H4sIAAAAAAAAAONgFuLUz9U3MEzLrSxW4gIxM8oMi9IKtCSyk6300zJzcsGEVXJGYlFicklqUfEiVkG3osS8bAXfZOfEnJzMYqAgAOj3cahHAAAA&amp;sa=X&amp;ved=2ahUKEwiEv7Sq-dP7AhVhSvEDHSVNCLIQ9OUBegQILBAR" TargetMode="External"/><Relationship Id="rId5" Type="http://schemas.openxmlformats.org/officeDocument/2006/relationships/hyperlink" Target="https://www.google.com/search?rlz=1C1SQJL_enJO916JO916&amp;q=Harry+Lyme&amp;stick=H4sIAAAAAAAAAONgFuLUz9U3MEzLrSxW4gIx0-PNy1KMtCSyk6300zJzcsGEVXJGYlFicklqUfEiVi6PxKKiSgWfytxUALHvHnRAAAAA&amp;sa=X&amp;ved=2ahUKEwiEv7Sq-dP7AhVhSvEDHSVNCLIQ9OUBegQILBAJ" TargetMode="External"/><Relationship Id="rId10" Type="http://schemas.openxmlformats.org/officeDocument/2006/relationships/hyperlink" Target="https://www.google.com/search?rlz=1C1SQJL_enJO916JO916&amp;q=Peter+McCallister&amp;stick=H4sIAAAAAAAAAONgFuLUz9U3MEzLrSxW4gIxM0xLCkyMtSSyk6300zJzcsGEVXJGYlFicklqUfEiVsGAVCBDwTfZOTEnJ7MYyAYA2PtyG0cAAAA&amp;sa=X&amp;ved=2ahUKEwiEv7Sq-dP7AhVhSvEDHSVNCLIQ9OUBegQILBAP" TargetMode="External"/><Relationship Id="rId4" Type="http://schemas.openxmlformats.org/officeDocument/2006/relationships/hyperlink" Target="https://www.commonsensemedia.org/search/Joe%20Pesci" TargetMode="External"/><Relationship Id="rId9" Type="http://schemas.openxmlformats.org/officeDocument/2006/relationships/hyperlink" Target="https://www.google.com/search?rlz=1C1SQJL_enJO916JO916&amp;q=Kate+McCallister&amp;stick=H4sIAAAAAAAAAONgFuLUz9U3MEzLrSxW4gIxM4yTjLJztSSyk6300zJzcsGEVXJGYlFicklqUfEiVgHvxJJUBd9k58ScnMxioBgAGzOPrkYAAAA&amp;sa=X&amp;ved=2ahUKEwiEv7Sq-dP7AhVhSvEDHSVNCLIQ9OUBegQILBA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wallpaperflare.com/home-alone-movie-christmas-winter-ice-snow-nature-cold-temperature-wallpaper-pjtse"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hyperlink" Target="https://www.yam-mag.com/features/film-features/rodrigo-a-life-in-movies/"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com/search?rlz=1C1SQJL_enJO916JO916&amp;q=Chris+Columbus&amp;stick=H4sIAAAAAAAAAOPgE-LUz9U3MEzLrSxWgjCLjJLNtcSyk6300zJzcsGEVUpmUWpySX7RIlY-54yizGIF5_yc0tyk0uIdrIy72Jk4GADsG2vSSQAAAA&amp;sa=X&amp;ved=2ahUKEwiQgfq_xNb7AhXTXaQEHe2zAxEQmxMoAHoFCIIBEAI" TargetMode="External"/><Relationship Id="rId2" Type="http://schemas.openxmlformats.org/officeDocument/2006/relationships/hyperlink" Target="https://www.google.com/search?rlz=1C1SQJL_enJO916JO916&amp;q=Canada&amp;stick=H4sIAAAAAAAAAOPgE-LUz9U3MEzLrSxWAjNTDMwM0rXMs5Ot9NMyc3LBhFVJRmpiSVFmcmKOQnJ-aV5JUaVCfppCflFmemaeQlFqTmpicapCSmJJ6iJWNufEvMSUxB2sjLvYmTgYABqUnSxiAAAA&amp;sa=X&amp;ved=2ahUKEwiQgfq_xNb7AhXTXaQEHe2zAxEQmxMoAHoFCIABEAI" TargetMode="External"/><Relationship Id="rId1" Type="http://schemas.openxmlformats.org/officeDocument/2006/relationships/slideLayout" Target="../slideLayouts/slideLayout2.xml"/><Relationship Id="rId4" Type="http://schemas.openxmlformats.org/officeDocument/2006/relationships/hyperlink" Target="https://www.google.com/search?rlz=1C1SQJL_enJO916JO916&amp;q=Dan+Webster&amp;stick=H4sIAAAAAAAAAOPgE-LUz9U3MEzLrSxW4gIxLS0ySpLStKSyk6300zJzcsGEVWJRiUJKZlFqckl-0SJWbpfEPIXw1KTiktSiHayMu9iZOBgAr0eFMEsAAAA&amp;sa=X&amp;ved=2ahUKEwiQgfq_xNb7AhXTXaQEHe2zAxEQmxMoAHoFCIMBEAI"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42B9-B346-43D2-B993-EB9431D94698}"/>
              </a:ext>
            </a:extLst>
          </p:cNvPr>
          <p:cNvSpPr>
            <a:spLocks noGrp="1"/>
          </p:cNvSpPr>
          <p:nvPr>
            <p:ph type="ctrTitle"/>
          </p:nvPr>
        </p:nvSpPr>
        <p:spPr>
          <a:xfrm>
            <a:off x="2385391" y="2514600"/>
            <a:ext cx="7421218" cy="914400"/>
          </a:xfrm>
        </p:spPr>
        <p:txBody>
          <a:bodyPr>
            <a:normAutofit fontScale="90000"/>
          </a:bodyPr>
          <a:lstStyle/>
          <a:p>
            <a:r>
              <a:rPr lang="en-US" dirty="0">
                <a:latin typeface="Andalus" panose="02020603050405020304" pitchFamily="18" charset="-78"/>
                <a:cs typeface="Andalus" panose="02020603050405020304" pitchFamily="18" charset="-78"/>
              </a:rPr>
              <a:t>Home Alone </a:t>
            </a:r>
          </a:p>
        </p:txBody>
      </p:sp>
      <p:sp>
        <p:nvSpPr>
          <p:cNvPr id="3" name="Subtitle 2">
            <a:extLst>
              <a:ext uri="{FF2B5EF4-FFF2-40B4-BE49-F238E27FC236}">
                <a16:creationId xmlns:a16="http://schemas.microsoft.com/office/drawing/2014/main" id="{2E021430-3F51-47EC-8490-237E8E513576}"/>
              </a:ext>
            </a:extLst>
          </p:cNvPr>
          <p:cNvSpPr>
            <a:spLocks noGrp="1"/>
          </p:cNvSpPr>
          <p:nvPr>
            <p:ph type="subTitle" idx="1"/>
          </p:nvPr>
        </p:nvSpPr>
        <p:spPr>
          <a:xfrm>
            <a:off x="4386469" y="3297238"/>
            <a:ext cx="3419062" cy="797684"/>
          </a:xfrm>
        </p:spPr>
        <p:txBody>
          <a:bodyPr>
            <a:normAutofit fontScale="92500" lnSpcReduction="10000"/>
          </a:bodyPr>
          <a:lstStyle/>
          <a:p>
            <a:r>
              <a:rPr lang="en-US" dirty="0">
                <a:solidFill>
                  <a:schemeClr val="tx1">
                    <a:lumMod val="95000"/>
                    <a:lumOff val="5000"/>
                  </a:schemeClr>
                </a:solidFill>
                <a:latin typeface="Arial" panose="020B0604020202020204" pitchFamily="34" charset="0"/>
                <a:cs typeface="Arial" panose="020B0604020202020204" pitchFamily="34" charset="0"/>
              </a:rPr>
              <a:t>Taleen Ammari</a:t>
            </a:r>
          </a:p>
          <a:p>
            <a:r>
              <a:rPr lang="en-US" dirty="0">
                <a:solidFill>
                  <a:schemeClr val="tx1">
                    <a:lumMod val="95000"/>
                    <a:lumOff val="5000"/>
                  </a:schemeClr>
                </a:solidFill>
                <a:latin typeface="Arial" panose="020B0604020202020204" pitchFamily="34" charset="0"/>
                <a:cs typeface="Arial" panose="020B0604020202020204" pitchFamily="34" charset="0"/>
              </a:rPr>
              <a:t>6B</a:t>
            </a:r>
          </a:p>
        </p:txBody>
      </p:sp>
      <p:sp>
        <p:nvSpPr>
          <p:cNvPr id="4" name="Cloud 3" descr="Fact about Home Alone: its a comedy /family movie">
            <a:extLst>
              <a:ext uri="{FF2B5EF4-FFF2-40B4-BE49-F238E27FC236}">
                <a16:creationId xmlns:a16="http://schemas.microsoft.com/office/drawing/2014/main" id="{0B51B4FC-400A-4630-9C8A-8711349C5ECC}"/>
              </a:ext>
              <a:ext uri="{C183D7F6-B498-43B3-948B-1728B52AA6E4}">
                <adec:decorative xmlns:adec="http://schemas.microsoft.com/office/drawing/2017/decorative" val="0"/>
              </a:ext>
            </a:extLst>
          </p:cNvPr>
          <p:cNvSpPr/>
          <p:nvPr/>
        </p:nvSpPr>
        <p:spPr>
          <a:xfrm>
            <a:off x="8328991" y="3892827"/>
            <a:ext cx="2955236" cy="2295939"/>
          </a:xfrm>
          <a:prstGeom prst="cloud">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highlight>
                  <a:srgbClr val="FFFF00"/>
                </a:highlight>
              </a:rPr>
              <a:t>Fact about Home </a:t>
            </a:r>
            <a:r>
              <a:rPr lang="en-US" b="1" dirty="0" err="1">
                <a:highlight>
                  <a:srgbClr val="FFFF00"/>
                </a:highlight>
              </a:rPr>
              <a:t>Alone:it’s</a:t>
            </a:r>
            <a:r>
              <a:rPr lang="en-US" b="1" dirty="0">
                <a:highlight>
                  <a:srgbClr val="FFFF00"/>
                </a:highlight>
              </a:rPr>
              <a:t> a comedy/family movie!</a:t>
            </a:r>
          </a:p>
        </p:txBody>
      </p:sp>
      <p:sp>
        <p:nvSpPr>
          <p:cNvPr id="5" name="Cloud 4">
            <a:extLst>
              <a:ext uri="{FF2B5EF4-FFF2-40B4-BE49-F238E27FC236}">
                <a16:creationId xmlns:a16="http://schemas.microsoft.com/office/drawing/2014/main" id="{972D517A-C262-4386-A409-D0CD5F79F26B}"/>
              </a:ext>
            </a:extLst>
          </p:cNvPr>
          <p:cNvSpPr/>
          <p:nvPr/>
        </p:nvSpPr>
        <p:spPr>
          <a:xfrm>
            <a:off x="954156" y="877957"/>
            <a:ext cx="2458280" cy="2093843"/>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highlight>
                  <a:srgbClr val="FFFF00"/>
                </a:highlight>
              </a:rPr>
              <a:t>1990 </a:t>
            </a:r>
            <a:r>
              <a:rPr lang="en-US" b="1" dirty="0" err="1">
                <a:solidFill>
                  <a:schemeClr val="tx1"/>
                </a:solidFill>
                <a:highlight>
                  <a:srgbClr val="FFFF00"/>
                </a:highlight>
              </a:rPr>
              <a:t>flim</a:t>
            </a:r>
            <a:r>
              <a:rPr lang="en-US" b="1" dirty="0">
                <a:solidFill>
                  <a:schemeClr val="tx1"/>
                </a:solidFill>
                <a:highlight>
                  <a:srgbClr val="FFFF00"/>
                </a:highlight>
              </a:rPr>
              <a:t>!</a:t>
            </a:r>
          </a:p>
        </p:txBody>
      </p:sp>
    </p:spTree>
    <p:extLst>
      <p:ext uri="{BB962C8B-B14F-4D97-AF65-F5344CB8AC3E}">
        <p14:creationId xmlns:p14="http://schemas.microsoft.com/office/powerpoint/2010/main" val="74224915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down)">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F0B0-99FB-4483-B748-96919BBF946C}"/>
              </a:ext>
            </a:extLst>
          </p:cNvPr>
          <p:cNvSpPr>
            <a:spLocks noGrp="1"/>
          </p:cNvSpPr>
          <p:nvPr>
            <p:ph type="title"/>
          </p:nvPr>
        </p:nvSpPr>
        <p:spPr/>
        <p:txBody>
          <a:bodyPr/>
          <a:lstStyle/>
          <a:p>
            <a:r>
              <a:rPr lang="en-US" dirty="0">
                <a:latin typeface="Andalus" panose="02020603050405020304" pitchFamily="18" charset="-78"/>
                <a:cs typeface="Andalus" panose="02020603050405020304" pitchFamily="18" charset="-78"/>
              </a:rPr>
              <a:t>What does Home Alone Movie Talk About?</a:t>
            </a:r>
          </a:p>
        </p:txBody>
      </p:sp>
      <p:sp>
        <p:nvSpPr>
          <p:cNvPr id="8" name="Rectangle: Rounded Corners 7">
            <a:extLst>
              <a:ext uri="{FF2B5EF4-FFF2-40B4-BE49-F238E27FC236}">
                <a16:creationId xmlns:a16="http://schemas.microsoft.com/office/drawing/2014/main" id="{30CBD417-81CB-4422-9735-8704EE530916}"/>
              </a:ext>
            </a:extLst>
          </p:cNvPr>
          <p:cNvSpPr/>
          <p:nvPr/>
        </p:nvSpPr>
        <p:spPr>
          <a:xfrm>
            <a:off x="2349305" y="1463040"/>
            <a:ext cx="7146388" cy="46880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the story of 8-year-old Kevin (</a:t>
            </a:r>
            <a:r>
              <a:rPr lang="en-US" dirty="0">
                <a:solidFill>
                  <a:schemeClr val="tx1">
                    <a:lumMod val="95000"/>
                    <a:lumOff val="5000"/>
                  </a:schemeClr>
                </a:solidFill>
                <a:hlinkClick r:id="rId4" tooltip="Macaulay Culkin">
                  <a:extLst>
                    <a:ext uri="{A12FA001-AC4F-418D-AE19-62706E023703}">
                      <ahyp:hlinkClr xmlns:ahyp="http://schemas.microsoft.com/office/drawing/2018/hyperlinkcolor" val="tx"/>
                    </a:ext>
                  </a:extLst>
                </a:hlinkClick>
              </a:rPr>
              <a:t>Macaulay </a:t>
            </a:r>
            <a:r>
              <a:rPr lang="en-US" dirty="0" err="1">
                <a:solidFill>
                  <a:schemeClr val="tx1">
                    <a:lumMod val="95000"/>
                    <a:lumOff val="5000"/>
                  </a:schemeClr>
                </a:solidFill>
                <a:hlinkClick r:id="rId4" tooltip="Macaulay Culkin">
                  <a:extLst>
                    <a:ext uri="{A12FA001-AC4F-418D-AE19-62706E023703}">
                      <ahyp:hlinkClr xmlns:ahyp="http://schemas.microsoft.com/office/drawing/2018/hyperlinkcolor" val="tx"/>
                    </a:ext>
                  </a:extLst>
                </a:hlinkClick>
              </a:rPr>
              <a:t>Culkin</a:t>
            </a:r>
            <a:r>
              <a:rPr lang="en-US" dirty="0"/>
              <a:t>), a mischievous kid who feels largely ignored by his large extended family. While everyone is preparing for a Christmas vacation in Paris, Kevin gets in trouble, is banished to the attic overnight, and wishes his family would just disappear. He gets his wish the next morning when they mistakenly leave him behind. At first Kevin is elated -- but pretty soon he realizes that being home alone isn't all it's cracked up to be. He misses his mom ,and even his brother, who bullies him. With all of the block's other families also away. Meanwhile, a pair of bumbling burglars played by</a:t>
            </a:r>
            <a:r>
              <a:rPr lang="en-US" dirty="0">
                <a:solidFill>
                  <a:schemeClr val="tx1">
                    <a:lumMod val="95000"/>
                    <a:lumOff val="5000"/>
                  </a:schemeClr>
                </a:solidFill>
              </a:rPr>
              <a:t> </a:t>
            </a:r>
            <a:r>
              <a:rPr lang="en-US" dirty="0">
                <a:solidFill>
                  <a:schemeClr val="tx1">
                    <a:lumMod val="95000"/>
                    <a:lumOff val="5000"/>
                  </a:schemeClr>
                </a:solidFill>
                <a:hlinkClick r:id="rId5">
                  <a:extLst>
                    <a:ext uri="{A12FA001-AC4F-418D-AE19-62706E023703}">
                      <ahyp:hlinkClr xmlns:ahyp="http://schemas.microsoft.com/office/drawing/2018/hyperlinkcolor" val="tx"/>
                    </a:ext>
                  </a:extLst>
                </a:hlinkClick>
              </a:rPr>
              <a:t>Joe Pesci</a:t>
            </a:r>
            <a:r>
              <a:rPr lang="en-US" dirty="0"/>
              <a:t> and</a:t>
            </a:r>
            <a:r>
              <a:rPr lang="en-US" dirty="0">
                <a:solidFill>
                  <a:schemeClr val="tx1">
                    <a:lumMod val="95000"/>
                    <a:lumOff val="5000"/>
                  </a:schemeClr>
                </a:solidFill>
              </a:rPr>
              <a:t> </a:t>
            </a:r>
            <a:r>
              <a:rPr lang="en-US" dirty="0">
                <a:solidFill>
                  <a:schemeClr val="tx1">
                    <a:lumMod val="95000"/>
                    <a:lumOff val="5000"/>
                  </a:schemeClr>
                </a:solidFill>
                <a:hlinkClick r:id="rId6">
                  <a:extLst>
                    <a:ext uri="{A12FA001-AC4F-418D-AE19-62706E023703}">
                      <ahyp:hlinkClr xmlns:ahyp="http://schemas.microsoft.com/office/drawing/2018/hyperlinkcolor" val="tx"/>
                    </a:ext>
                  </a:extLst>
                </a:hlinkClick>
              </a:rPr>
              <a:t>Daniel Stern</a:t>
            </a:r>
            <a:r>
              <a:rPr lang="en-US" dirty="0">
                <a:solidFill>
                  <a:schemeClr val="tx1">
                    <a:lumMod val="95000"/>
                    <a:lumOff val="5000"/>
                  </a:schemeClr>
                </a:solidFill>
              </a:rPr>
              <a:t> </a:t>
            </a:r>
            <a:r>
              <a:rPr lang="en-US" dirty="0"/>
              <a:t>take advantage of the situation by pillaging the neighborhood. It's up to Kevin to defend his home, using every prank in his well-stocked arsenal.</a:t>
            </a:r>
          </a:p>
        </p:txBody>
      </p:sp>
    </p:spTree>
    <p:extLst>
      <p:ext uri="{BB962C8B-B14F-4D97-AF65-F5344CB8AC3E}">
        <p14:creationId xmlns:p14="http://schemas.microsoft.com/office/powerpoint/2010/main" val="3873668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additive="base">
                                        <p:cTn id="1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13000" b="-1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52BC7-933B-4E7D-AA72-EE943033D824}"/>
              </a:ext>
            </a:extLst>
          </p:cNvPr>
          <p:cNvSpPr>
            <a:spLocks noGrp="1"/>
          </p:cNvSpPr>
          <p:nvPr>
            <p:ph type="title"/>
          </p:nvPr>
        </p:nvSpPr>
        <p:spPr>
          <a:xfrm>
            <a:off x="0" y="26504"/>
            <a:ext cx="3045911" cy="834887"/>
          </a:xfrm>
        </p:spPr>
        <p:txBody>
          <a:bodyPr/>
          <a:lstStyle/>
          <a:p>
            <a:r>
              <a:rPr lang="en-US" dirty="0">
                <a:solidFill>
                  <a:srgbClr val="FF0000"/>
                </a:solidFill>
                <a:effectLst>
                  <a:outerShdw blurRad="38100" dist="38100" dir="2700000" algn="tl">
                    <a:srgbClr val="000000">
                      <a:alpha val="43137"/>
                    </a:srgbClr>
                  </a:outerShdw>
                </a:effectLst>
                <a:latin typeface="Bahnschrift" panose="020B0502040204020203" pitchFamily="34" charset="0"/>
              </a:rPr>
              <a:t>Characters</a:t>
            </a:r>
          </a:p>
        </p:txBody>
      </p:sp>
      <p:sp>
        <p:nvSpPr>
          <p:cNvPr id="6" name="Rectangle: Rounded Corners 5">
            <a:extLst>
              <a:ext uri="{FF2B5EF4-FFF2-40B4-BE49-F238E27FC236}">
                <a16:creationId xmlns:a16="http://schemas.microsoft.com/office/drawing/2014/main" id="{76DA6C34-318A-48B4-AD15-211C87D7A381}"/>
              </a:ext>
            </a:extLst>
          </p:cNvPr>
          <p:cNvSpPr/>
          <p:nvPr/>
        </p:nvSpPr>
        <p:spPr>
          <a:xfrm>
            <a:off x="3869635" y="92765"/>
            <a:ext cx="7646505" cy="66724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rPr>
              <a:t>Joe </a:t>
            </a:r>
            <a:r>
              <a:rPr lang="en-US" sz="2800" u="sng" dirty="0">
                <a:solidFill>
                  <a:srgbClr val="00B050"/>
                </a:solidFill>
                <a:effectLst>
                  <a:outerShdw blurRad="38100" dist="38100" dir="2700000" algn="tl">
                    <a:srgbClr val="000000">
                      <a:alpha val="43137"/>
                    </a:srgbClr>
                  </a:outerShdw>
                </a:effectLst>
                <a:hlinkClick r:id="rId4">
                  <a:extLst>
                    <a:ext uri="{A12FA001-AC4F-418D-AE19-62706E023703}">
                      <ahyp:hlinkClr xmlns:ahyp="http://schemas.microsoft.com/office/drawing/2018/hyperlinkcolor" val="tx"/>
                    </a:ext>
                  </a:extLst>
                </a:hlinkClick>
              </a:rPr>
              <a:t>Pesci</a:t>
            </a:r>
            <a:r>
              <a:rPr lang="en-US" sz="2800" u="sng" dirty="0">
                <a:solidFill>
                  <a:srgbClr val="00B050"/>
                </a:solidFill>
                <a:effectLst>
                  <a:outerShdw blurRad="38100" dist="38100" dir="2700000" algn="tl">
                    <a:srgbClr val="000000">
                      <a:alpha val="43137"/>
                    </a:srgbClr>
                  </a:outerShdw>
                </a:effectLst>
              </a:rPr>
              <a:t>: </a:t>
            </a:r>
            <a:r>
              <a:rPr lang="en-US" sz="2800" u="sng" dirty="0">
                <a:solidFill>
                  <a:srgbClr val="C00000"/>
                </a:solidFill>
                <a:effectLst>
                  <a:outerShdw blurRad="38100" dist="38100" dir="2700000" algn="tl">
                    <a:srgbClr val="000000">
                      <a:alpha val="43137"/>
                    </a:srgbClr>
                  </a:outerShdw>
                </a:effectLst>
              </a:rPr>
              <a:t>(</a:t>
            </a:r>
            <a:r>
              <a:rPr lang="en-US" sz="2800" u="sng" dirty="0">
                <a:solidFill>
                  <a:srgbClr val="C00000"/>
                </a:solidFill>
                <a:effectLst>
                  <a:outerShdw blurRad="38100" dist="38100" dir="2700000" algn="tl">
                    <a:srgbClr val="000000">
                      <a:alpha val="43137"/>
                    </a:srgbClr>
                  </a:outerShdw>
                </a:effectLst>
                <a:hlinkClick r:id="rId5">
                  <a:extLst>
                    <a:ext uri="{A12FA001-AC4F-418D-AE19-62706E023703}">
                      <ahyp:hlinkClr xmlns:ahyp="http://schemas.microsoft.com/office/drawing/2018/hyperlinkcolor" val="tx"/>
                    </a:ext>
                  </a:extLst>
                </a:hlinkClick>
              </a:rPr>
              <a:t>Harry Lime)</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hlinkClick r:id="rId5">
                  <a:extLst>
                    <a:ext uri="{A12FA001-AC4F-418D-AE19-62706E023703}">
                      <ahyp:hlinkClr xmlns:ahyp="http://schemas.microsoft.com/office/drawing/2018/hyperlinkcolor" val="tx"/>
                    </a:ext>
                  </a:extLst>
                </a:hlinkClick>
              </a:rPr>
              <a:t>Daniel Stern </a:t>
            </a:r>
            <a:r>
              <a:rPr lang="en-US" sz="2800" u="sng" dirty="0">
                <a:solidFill>
                  <a:srgbClr val="C00000"/>
                </a:solidFill>
                <a:effectLst>
                  <a:outerShdw blurRad="38100" dist="38100" dir="2700000" algn="tl">
                    <a:srgbClr val="000000">
                      <a:alpha val="43137"/>
                    </a:srgbClr>
                  </a:outerShdw>
                </a:effectLst>
                <a:hlinkClick r:id="rId5">
                  <a:extLst>
                    <a:ext uri="{A12FA001-AC4F-418D-AE19-62706E023703}">
                      <ahyp:hlinkClr xmlns:ahyp="http://schemas.microsoft.com/office/drawing/2018/hyperlinkcolor" val="tx"/>
                    </a:ext>
                  </a:extLst>
                </a:hlinkClick>
              </a:rPr>
              <a:t>(Marv </a:t>
            </a:r>
            <a:r>
              <a:rPr lang="en-US" sz="2800" u="sng" dirty="0" err="1">
                <a:solidFill>
                  <a:srgbClr val="C00000"/>
                </a:solidFill>
                <a:effectLst>
                  <a:outerShdw blurRad="38100" dist="38100" dir="2700000" algn="tl">
                    <a:srgbClr val="000000">
                      <a:alpha val="43137"/>
                    </a:srgbClr>
                  </a:outerShdw>
                </a:effectLst>
                <a:hlinkClick r:id="rId5">
                  <a:extLst>
                    <a:ext uri="{A12FA001-AC4F-418D-AE19-62706E023703}">
                      <ahyp:hlinkClr xmlns:ahyp="http://schemas.microsoft.com/office/drawing/2018/hyperlinkcolor" val="tx"/>
                    </a:ext>
                  </a:extLst>
                </a:hlinkClick>
              </a:rPr>
              <a:t>Murchains</a:t>
            </a:r>
            <a:r>
              <a:rPr lang="en-US" sz="2800" u="sng" dirty="0">
                <a:solidFill>
                  <a:srgbClr val="C00000"/>
                </a:solidFill>
                <a:effectLst>
                  <a:outerShdw blurRad="38100" dist="38100" dir="2700000" algn="tl">
                    <a:srgbClr val="000000">
                      <a:alpha val="43137"/>
                    </a:srgbClr>
                  </a:outerShdw>
                </a:effectLst>
                <a:hlinkClick r:id="rId5">
                  <a:extLst>
                    <a:ext uri="{A12FA001-AC4F-418D-AE19-62706E023703}">
                      <ahyp:hlinkClr xmlns:ahyp="http://schemas.microsoft.com/office/drawing/2018/hyperlinkcolor" val="tx"/>
                    </a:ext>
                  </a:extLst>
                </a:hlinkClick>
              </a:rPr>
              <a:t>)</a:t>
            </a:r>
          </a:p>
          <a:p>
            <a:pPr marL="228600" lvl="0" indent="-228600">
              <a:lnSpc>
                <a:spcPct val="90000"/>
              </a:lnSpc>
              <a:spcBef>
                <a:spcPts val="1000"/>
              </a:spcBef>
              <a:buFont typeface="Arial" panose="020B0604020202020204" pitchFamily="34" charset="0"/>
              <a:buChar char="•"/>
            </a:pPr>
            <a:r>
              <a:rPr lang="en-US" sz="2800" dirty="0">
                <a:solidFill>
                  <a:srgbClr val="00B050"/>
                </a:solidFill>
                <a:effectLst>
                  <a:outerShdw blurRad="38100" dist="38100" dir="2700000" algn="tl">
                    <a:srgbClr val="000000">
                      <a:alpha val="43137"/>
                    </a:srgbClr>
                  </a:outerShdw>
                </a:effectLst>
                <a:hlinkClick r:id="rId6" tooltip="Macaulay Culkin">
                  <a:extLst>
                    <a:ext uri="{A12FA001-AC4F-418D-AE19-62706E023703}">
                      <ahyp:hlinkClr xmlns:ahyp="http://schemas.microsoft.com/office/drawing/2018/hyperlinkcolor" val="tx"/>
                    </a:ext>
                  </a:extLst>
                </a:hlinkClick>
              </a:rPr>
              <a:t>Macaulay </a:t>
            </a:r>
            <a:r>
              <a:rPr lang="en-US" sz="2800" dirty="0" err="1">
                <a:solidFill>
                  <a:srgbClr val="00B050"/>
                </a:solidFill>
                <a:effectLst>
                  <a:outerShdw blurRad="38100" dist="38100" dir="2700000" algn="tl">
                    <a:srgbClr val="000000">
                      <a:alpha val="43137"/>
                    </a:srgbClr>
                  </a:outerShdw>
                </a:effectLst>
                <a:hlinkClick r:id="rId6" tooltip="Macaulay Culkin">
                  <a:extLst>
                    <a:ext uri="{A12FA001-AC4F-418D-AE19-62706E023703}">
                      <ahyp:hlinkClr xmlns:ahyp="http://schemas.microsoft.com/office/drawing/2018/hyperlinkcolor" val="tx"/>
                    </a:ext>
                  </a:extLst>
                </a:hlinkClick>
              </a:rPr>
              <a:t>Culkin</a:t>
            </a:r>
            <a:r>
              <a:rPr lang="en-US" sz="2800" u="sng" dirty="0">
                <a:solidFill>
                  <a:srgbClr val="00B050"/>
                </a:solidFill>
              </a:rPr>
              <a:t> </a:t>
            </a:r>
            <a:r>
              <a:rPr lang="en-US" sz="2800" u="sng" dirty="0">
                <a:solidFill>
                  <a:srgbClr val="C00000"/>
                </a:solidFill>
                <a:effectLst>
                  <a:outerShdw blurRad="38100" dist="38100" dir="2700000" algn="tl">
                    <a:srgbClr val="000000">
                      <a:alpha val="43137"/>
                    </a:srgbClr>
                  </a:outerShdw>
                </a:effectLst>
              </a:rPr>
              <a:t>(Kevin McCallister)</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latin typeface="arial" panose="020B0604020202020204" pitchFamily="34" charset="0"/>
                <a:hlinkClick r:id="rId7">
                  <a:extLst>
                    <a:ext uri="{A12FA001-AC4F-418D-AE19-62706E023703}">
                      <ahyp:hlinkClr xmlns:ahyp="http://schemas.microsoft.com/office/drawing/2018/hyperlinkcolor" val="tx"/>
                    </a:ext>
                  </a:extLst>
                </a:hlinkClick>
              </a:rPr>
              <a:t>Buzz McCallister</a:t>
            </a:r>
            <a:r>
              <a:rPr lang="en-US" sz="2800" u="sng" dirty="0">
                <a:solidFill>
                  <a:srgbClr val="0070C0"/>
                </a:solidFill>
                <a:effectLst>
                  <a:outerShdw blurRad="38100" dist="38100" dir="2700000" algn="tl">
                    <a:srgbClr val="000000">
                      <a:alpha val="43137"/>
                    </a:srgbClr>
                  </a:outerShdw>
                </a:effectLst>
                <a:latin typeface="arial" panose="020B0604020202020204" pitchFamily="34" charset="0"/>
                <a:hlinkClick r:id="rId7">
                  <a:extLst>
                    <a:ext uri="{A12FA001-AC4F-418D-AE19-62706E023703}">
                      <ahyp:hlinkClr xmlns:ahyp="http://schemas.microsoft.com/office/drawing/2018/hyperlinkcolor" val="tx"/>
                    </a:ext>
                  </a:extLst>
                </a:hlinkClick>
              </a:rPr>
              <a:t> </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7">
                  <a:extLst>
                    <a:ext uri="{A12FA001-AC4F-418D-AE19-62706E023703}">
                      <ahyp:hlinkClr xmlns:ahyp="http://schemas.microsoft.com/office/drawing/2018/hyperlinkcolor" val="tx"/>
                    </a:ext>
                  </a:extLst>
                </a:hlinkClick>
              </a:rPr>
              <a:t>(Devin </a:t>
            </a:r>
            <a:r>
              <a:rPr lang="en-US" sz="2800" u="sng" dirty="0" err="1">
                <a:solidFill>
                  <a:srgbClr val="C00000"/>
                </a:solidFill>
                <a:effectLst>
                  <a:outerShdw blurRad="38100" dist="38100" dir="2700000" algn="tl">
                    <a:srgbClr val="000000">
                      <a:alpha val="43137"/>
                    </a:srgbClr>
                  </a:outerShdw>
                </a:effectLst>
                <a:latin typeface="arial" panose="020B0604020202020204" pitchFamily="34" charset="0"/>
                <a:hlinkClick r:id="rId7">
                  <a:extLst>
                    <a:ext uri="{A12FA001-AC4F-418D-AE19-62706E023703}">
                      <ahyp:hlinkClr xmlns:ahyp="http://schemas.microsoft.com/office/drawing/2018/hyperlinkcolor" val="tx"/>
                    </a:ext>
                  </a:extLst>
                </a:hlinkClick>
              </a:rPr>
              <a:t>Ratray</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7">
                  <a:extLst>
                    <a:ext uri="{A12FA001-AC4F-418D-AE19-62706E023703}">
                      <ahyp:hlinkClr xmlns:ahyp="http://schemas.microsoft.com/office/drawing/2018/hyperlinkcolor" val="tx"/>
                    </a:ext>
                  </a:extLst>
                </a:hlinkClick>
              </a:rPr>
              <a:t>)</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hlinkClick r:id="rId8">
                  <a:extLst>
                    <a:ext uri="{A12FA001-AC4F-418D-AE19-62706E023703}">
                      <ahyp:hlinkClr xmlns:ahyp="http://schemas.microsoft.com/office/drawing/2018/hyperlinkcolor" val="tx"/>
                    </a:ext>
                  </a:extLst>
                </a:hlinkClick>
              </a:rPr>
              <a:t>Fuller McCallister </a:t>
            </a:r>
            <a:r>
              <a:rPr lang="en-US" sz="2800" u="sng" dirty="0">
                <a:solidFill>
                  <a:srgbClr val="FF0000"/>
                </a:solidFill>
                <a:effectLst>
                  <a:outerShdw blurRad="38100" dist="38100" dir="2700000" algn="tl">
                    <a:srgbClr val="000000">
                      <a:alpha val="43137"/>
                    </a:srgbClr>
                  </a:outerShdw>
                </a:effectLst>
                <a:hlinkClick r:id="rId8">
                  <a:extLst>
                    <a:ext uri="{A12FA001-AC4F-418D-AE19-62706E023703}">
                      <ahyp:hlinkClr xmlns:ahyp="http://schemas.microsoft.com/office/drawing/2018/hyperlinkcolor" val="tx"/>
                    </a:ext>
                  </a:extLst>
                </a:hlinkClick>
              </a:rPr>
              <a:t>(</a:t>
            </a:r>
            <a:r>
              <a:rPr lang="en-US" sz="2800" u="sng" dirty="0">
                <a:solidFill>
                  <a:srgbClr val="C00000"/>
                </a:solidFill>
                <a:effectLst>
                  <a:outerShdw blurRad="38100" dist="38100" dir="2700000" algn="tl">
                    <a:srgbClr val="000000">
                      <a:alpha val="43137"/>
                    </a:srgbClr>
                  </a:outerShdw>
                </a:effectLst>
                <a:hlinkClick r:id="rId8">
                  <a:extLst>
                    <a:ext uri="{A12FA001-AC4F-418D-AE19-62706E023703}">
                      <ahyp:hlinkClr xmlns:ahyp="http://schemas.microsoft.com/office/drawing/2018/hyperlinkcolor" val="tx"/>
                    </a:ext>
                  </a:extLst>
                </a:hlinkClick>
              </a:rPr>
              <a:t>Kieran </a:t>
            </a:r>
            <a:r>
              <a:rPr lang="en-US" sz="2800" u="sng" dirty="0" err="1">
                <a:solidFill>
                  <a:srgbClr val="C00000"/>
                </a:solidFill>
                <a:effectLst>
                  <a:outerShdw blurRad="38100" dist="38100" dir="2700000" algn="tl">
                    <a:srgbClr val="000000">
                      <a:alpha val="43137"/>
                    </a:srgbClr>
                  </a:outerShdw>
                </a:effectLst>
                <a:hlinkClick r:id="rId8">
                  <a:extLst>
                    <a:ext uri="{A12FA001-AC4F-418D-AE19-62706E023703}">
                      <ahyp:hlinkClr xmlns:ahyp="http://schemas.microsoft.com/office/drawing/2018/hyperlinkcolor" val="tx"/>
                    </a:ext>
                  </a:extLst>
                </a:hlinkClick>
              </a:rPr>
              <a:t>Culkin</a:t>
            </a:r>
            <a:r>
              <a:rPr lang="en-US" sz="2800" u="sng" dirty="0">
                <a:solidFill>
                  <a:srgbClr val="C00000"/>
                </a:solidFill>
                <a:effectLst>
                  <a:outerShdw blurRad="38100" dist="38100" dir="2700000" algn="tl">
                    <a:srgbClr val="000000">
                      <a:alpha val="43137"/>
                    </a:srgbClr>
                  </a:outerShdw>
                </a:effectLst>
                <a:hlinkClick r:id="rId8">
                  <a:extLst>
                    <a:ext uri="{A12FA001-AC4F-418D-AE19-62706E023703}">
                      <ahyp:hlinkClr xmlns:ahyp="http://schemas.microsoft.com/office/drawing/2018/hyperlinkcolor" val="tx"/>
                    </a:ext>
                  </a:extLst>
                </a:hlinkClick>
              </a:rPr>
              <a:t>)</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latin typeface="arial" panose="020B0604020202020204" pitchFamily="34" charset="0"/>
                <a:hlinkClick r:id="rId9">
                  <a:extLst>
                    <a:ext uri="{A12FA001-AC4F-418D-AE19-62706E023703}">
                      <ahyp:hlinkClr xmlns:ahyp="http://schemas.microsoft.com/office/drawing/2018/hyperlinkcolor" val="tx"/>
                    </a:ext>
                  </a:extLst>
                </a:hlinkClick>
              </a:rPr>
              <a:t>Kate McCallister </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9">
                  <a:extLst>
                    <a:ext uri="{A12FA001-AC4F-418D-AE19-62706E023703}">
                      <ahyp:hlinkClr xmlns:ahyp="http://schemas.microsoft.com/office/drawing/2018/hyperlinkcolor" val="tx"/>
                    </a:ext>
                  </a:extLst>
                </a:hlinkClick>
              </a:rPr>
              <a:t>(Catherine O'Hara)</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latin typeface="arial" panose="020B0604020202020204" pitchFamily="34" charset="0"/>
                <a:hlinkClick r:id="rId10">
                  <a:extLst>
                    <a:ext uri="{A12FA001-AC4F-418D-AE19-62706E023703}">
                      <ahyp:hlinkClr xmlns:ahyp="http://schemas.microsoft.com/office/drawing/2018/hyperlinkcolor" val="tx"/>
                    </a:ext>
                  </a:extLst>
                </a:hlinkClick>
              </a:rPr>
              <a:t>Peter McCallister </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10">
                  <a:extLst>
                    <a:ext uri="{A12FA001-AC4F-418D-AE19-62706E023703}">
                      <ahyp:hlinkClr xmlns:ahyp="http://schemas.microsoft.com/office/drawing/2018/hyperlinkcolor" val="tx"/>
                    </a:ext>
                  </a:extLst>
                </a:hlinkClick>
              </a:rPr>
              <a:t>(John Heard)</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latin typeface="arial" panose="020B0604020202020204" pitchFamily="34" charset="0"/>
                <a:hlinkClick r:id="rId11">
                  <a:extLst>
                    <a:ext uri="{A12FA001-AC4F-418D-AE19-62706E023703}">
                      <ahyp:hlinkClr xmlns:ahyp="http://schemas.microsoft.com/office/drawing/2018/hyperlinkcolor" val="tx"/>
                    </a:ext>
                  </a:extLst>
                </a:hlinkClick>
              </a:rPr>
              <a:t>Uncle Frank </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11">
                  <a:extLst>
                    <a:ext uri="{A12FA001-AC4F-418D-AE19-62706E023703}">
                      <ahyp:hlinkClr xmlns:ahyp="http://schemas.microsoft.com/office/drawing/2018/hyperlinkcolor" val="tx"/>
                    </a:ext>
                  </a:extLst>
                </a:hlinkClick>
              </a:rPr>
              <a:t>(Gerry </a:t>
            </a:r>
            <a:r>
              <a:rPr lang="en-US" sz="2800" u="sng" dirty="0" err="1">
                <a:solidFill>
                  <a:srgbClr val="C00000"/>
                </a:solidFill>
                <a:effectLst>
                  <a:outerShdw blurRad="38100" dist="38100" dir="2700000" algn="tl">
                    <a:srgbClr val="000000">
                      <a:alpha val="43137"/>
                    </a:srgbClr>
                  </a:outerShdw>
                </a:effectLst>
                <a:latin typeface="arial" panose="020B0604020202020204" pitchFamily="34" charset="0"/>
                <a:hlinkClick r:id="rId11">
                  <a:extLst>
                    <a:ext uri="{A12FA001-AC4F-418D-AE19-62706E023703}">
                      <ahyp:hlinkClr xmlns:ahyp="http://schemas.microsoft.com/office/drawing/2018/hyperlinkcolor" val="tx"/>
                    </a:ext>
                  </a:extLst>
                </a:hlinkClick>
              </a:rPr>
              <a:t>Bamman</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11">
                  <a:extLst>
                    <a:ext uri="{A12FA001-AC4F-418D-AE19-62706E023703}">
                      <ahyp:hlinkClr xmlns:ahyp="http://schemas.microsoft.com/office/drawing/2018/hyperlinkcolor" val="tx"/>
                    </a:ext>
                  </a:extLst>
                </a:hlinkClick>
              </a:rPr>
              <a:t>)</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latin typeface="arial" panose="020B0604020202020204" pitchFamily="34" charset="0"/>
                <a:hlinkClick r:id="rId12">
                  <a:extLst>
                    <a:ext uri="{A12FA001-AC4F-418D-AE19-62706E023703}">
                      <ahyp:hlinkClr xmlns:ahyp="http://schemas.microsoft.com/office/drawing/2018/hyperlinkcolor" val="tx"/>
                    </a:ext>
                  </a:extLst>
                </a:hlinkClick>
              </a:rPr>
              <a:t>Linnie McCallister </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12">
                  <a:extLst>
                    <a:ext uri="{A12FA001-AC4F-418D-AE19-62706E023703}">
                      <ahyp:hlinkClr xmlns:ahyp="http://schemas.microsoft.com/office/drawing/2018/hyperlinkcolor" val="tx"/>
                    </a:ext>
                  </a:extLst>
                </a:hlinkClick>
              </a:rPr>
              <a:t>(Angela Goethals)</a:t>
            </a:r>
          </a:p>
          <a:p>
            <a:pPr marL="228600" lvl="0" indent="-228600">
              <a:lnSpc>
                <a:spcPct val="90000"/>
              </a:lnSpc>
              <a:spcBef>
                <a:spcPts val="1000"/>
              </a:spcBef>
              <a:buFont typeface="Arial" panose="020B0604020202020204" pitchFamily="34" charset="0"/>
              <a:buChar char="•"/>
            </a:pPr>
            <a:r>
              <a:rPr lang="en-US" sz="2800" u="sng" dirty="0">
                <a:solidFill>
                  <a:srgbClr val="00B050"/>
                </a:solidFill>
                <a:effectLst>
                  <a:outerShdw blurRad="38100" dist="38100" dir="2700000" algn="tl">
                    <a:srgbClr val="000000">
                      <a:alpha val="43137"/>
                    </a:srgbClr>
                  </a:outerShdw>
                </a:effectLst>
                <a:latin typeface="arial" panose="020B0604020202020204" pitchFamily="34" charset="0"/>
                <a:hlinkClick r:id="rId12">
                  <a:extLst>
                    <a:ext uri="{A12FA001-AC4F-418D-AE19-62706E023703}">
                      <ahyp:hlinkClr xmlns:ahyp="http://schemas.microsoft.com/office/drawing/2018/hyperlinkcolor" val="tx"/>
                    </a:ext>
                  </a:extLst>
                </a:hlinkClick>
              </a:rPr>
              <a:t>Marley </a:t>
            </a: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12">
                  <a:extLst>
                    <a:ext uri="{A12FA001-AC4F-418D-AE19-62706E023703}">
                      <ahyp:hlinkClr xmlns:ahyp="http://schemas.microsoft.com/office/drawing/2018/hyperlinkcolor" val="tx"/>
                    </a:ext>
                  </a:extLst>
                </a:hlinkClick>
              </a:rPr>
              <a:t>(Robert Blossom)</a:t>
            </a:r>
          </a:p>
          <a:p>
            <a:r>
              <a:rPr lang="en-US" sz="2800" dirty="0">
                <a:solidFill>
                  <a:srgbClr val="C00000"/>
                </a:solidFill>
              </a:rPr>
              <a:t>  </a:t>
            </a:r>
            <a:endParaRPr lang="en-US" sz="2800" u="sng" dirty="0">
              <a:solidFill>
                <a:srgbClr val="202124"/>
              </a:solidFill>
              <a:latin typeface="arial" panose="020B0604020202020204" pitchFamily="34" charset="0"/>
              <a:hlinkClick r:id="rId13">
                <a:extLst>
                  <a:ext uri="{A12FA001-AC4F-418D-AE19-62706E023703}">
                    <ahyp:hlinkClr xmlns:ahyp="http://schemas.microsoft.com/office/drawing/2018/hyperlinkcolor" val="tx"/>
                  </a:ext>
                </a:extLst>
              </a:hlinkClick>
            </a:endParaRPr>
          </a:p>
          <a:p>
            <a:pPr marL="228600" lvl="0" indent="-228600">
              <a:lnSpc>
                <a:spcPct val="90000"/>
              </a:lnSpc>
              <a:spcBef>
                <a:spcPts val="1000"/>
              </a:spcBef>
              <a:buFont typeface="Arial" panose="020B0604020202020204" pitchFamily="34" charset="0"/>
              <a:buChar char="•"/>
            </a:pPr>
            <a:r>
              <a:rPr lang="en-US" sz="2800" u="sng" dirty="0">
                <a:solidFill>
                  <a:srgbClr val="C00000"/>
                </a:solidFill>
                <a:effectLst>
                  <a:outerShdw blurRad="38100" dist="38100" dir="2700000" algn="tl">
                    <a:srgbClr val="000000">
                      <a:alpha val="43137"/>
                    </a:srgbClr>
                  </a:outerShdw>
                </a:effectLst>
                <a:latin typeface="arial" panose="020B0604020202020204" pitchFamily="34" charset="0"/>
                <a:hlinkClick r:id="rId9">
                  <a:extLst>
                    <a:ext uri="{A12FA001-AC4F-418D-AE19-62706E023703}">
                      <ahyp:hlinkClr xmlns:ahyp="http://schemas.microsoft.com/office/drawing/2018/hyperlinkcolor" val="tx"/>
                    </a:ext>
                  </a:extLst>
                </a:hlinkClick>
              </a:rPr>
              <a:t>(The real characters name )</a:t>
            </a:r>
          </a:p>
          <a:p>
            <a:pPr lvl="0">
              <a:lnSpc>
                <a:spcPct val="90000"/>
              </a:lnSpc>
              <a:spcBef>
                <a:spcPts val="1000"/>
              </a:spcBef>
            </a:pPr>
            <a:r>
              <a:rPr lang="en-US" sz="2800" u="sng" dirty="0">
                <a:solidFill>
                  <a:srgbClr val="00B050"/>
                </a:solidFill>
                <a:effectLst>
                  <a:outerShdw blurRad="38100" dist="38100" dir="2700000" algn="tl">
                    <a:srgbClr val="000000">
                      <a:alpha val="43137"/>
                    </a:srgbClr>
                  </a:outerShdw>
                </a:effectLst>
                <a:latin typeface="arial" panose="020B0604020202020204" pitchFamily="34" charset="0"/>
                <a:hlinkClick r:id="rId9">
                  <a:extLst>
                    <a:ext uri="{A12FA001-AC4F-418D-AE19-62706E023703}">
                      <ahyp:hlinkClr xmlns:ahyp="http://schemas.microsoft.com/office/drawing/2018/hyperlinkcolor" val="tx"/>
                    </a:ext>
                  </a:extLst>
                </a:hlinkClick>
              </a:rPr>
              <a:t>(the character name)</a:t>
            </a:r>
          </a:p>
        </p:txBody>
      </p:sp>
      <p:sp>
        <p:nvSpPr>
          <p:cNvPr id="3" name="Rectangle: Rounded Corners 2">
            <a:extLst>
              <a:ext uri="{FF2B5EF4-FFF2-40B4-BE49-F238E27FC236}">
                <a16:creationId xmlns:a16="http://schemas.microsoft.com/office/drawing/2014/main" id="{208FA34D-9D1E-41FA-B9AF-5725B0EE1E60}"/>
              </a:ext>
            </a:extLst>
          </p:cNvPr>
          <p:cNvSpPr/>
          <p:nvPr/>
        </p:nvSpPr>
        <p:spPr>
          <a:xfrm>
            <a:off x="808383" y="1621735"/>
            <a:ext cx="2173357" cy="1520687"/>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Main Characters</a:t>
            </a:r>
          </a:p>
        </p:txBody>
      </p:sp>
      <p:sp>
        <p:nvSpPr>
          <p:cNvPr id="7" name="Arrow: Right 6">
            <a:extLst>
              <a:ext uri="{FF2B5EF4-FFF2-40B4-BE49-F238E27FC236}">
                <a16:creationId xmlns:a16="http://schemas.microsoft.com/office/drawing/2014/main" id="{176AB0CD-E6CD-4439-8CBA-6540A1D8D41B}"/>
              </a:ext>
            </a:extLst>
          </p:cNvPr>
          <p:cNvSpPr/>
          <p:nvPr/>
        </p:nvSpPr>
        <p:spPr>
          <a:xfrm>
            <a:off x="808383" y="3902766"/>
            <a:ext cx="2213113" cy="8348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Tree>
    <p:extLst>
      <p:ext uri="{BB962C8B-B14F-4D97-AF65-F5344CB8AC3E}">
        <p14:creationId xmlns:p14="http://schemas.microsoft.com/office/powerpoint/2010/main" val="28030590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heel(1)">
                                      <p:cBhvr>
                                        <p:cTn id="12" dur="2000"/>
                                        <p:tgtEl>
                                          <p:spTgt spid="6">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heel(1)">
                                      <p:cBhvr>
                                        <p:cTn id="15" dur="2000"/>
                                        <p:tgtEl>
                                          <p:spTgt spid="6">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wheel(1)">
                                      <p:cBhvr>
                                        <p:cTn id="18" dur="2000"/>
                                        <p:tgtEl>
                                          <p:spTgt spid="6">
                                            <p:txEl>
                                              <p:pRg st="2" end="2"/>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wheel(1)">
                                      <p:cBhvr>
                                        <p:cTn id="21" dur="2000"/>
                                        <p:tgtEl>
                                          <p:spTgt spid="6">
                                            <p:txEl>
                                              <p:pRg st="3" end="3"/>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wheel(1)">
                                      <p:cBhvr>
                                        <p:cTn id="24" dur="2000"/>
                                        <p:tgtEl>
                                          <p:spTgt spid="6">
                                            <p:txEl>
                                              <p:pRg st="4" end="4"/>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heel(1)">
                                      <p:cBhvr>
                                        <p:cTn id="27" dur="2000"/>
                                        <p:tgtEl>
                                          <p:spTgt spid="6">
                                            <p:txEl>
                                              <p:pRg st="5" end="5"/>
                                            </p:txEl>
                                          </p:spTgt>
                                        </p:tgtEl>
                                      </p:cBhvr>
                                    </p:animEffect>
                                  </p:childTnLst>
                                </p:cTn>
                              </p:par>
                              <p:par>
                                <p:cTn id="28" presetID="21" presetClass="entr" presetSubtype="1" fill="hold" nodeType="with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wheel(1)">
                                      <p:cBhvr>
                                        <p:cTn id="30" dur="2000"/>
                                        <p:tgtEl>
                                          <p:spTgt spid="6">
                                            <p:txEl>
                                              <p:pRg st="6" end="6"/>
                                            </p:txEl>
                                          </p:spTgt>
                                        </p:tgtEl>
                                      </p:cBhvr>
                                    </p:animEffect>
                                  </p:childTnLst>
                                </p:cTn>
                              </p:par>
                              <p:par>
                                <p:cTn id="31" presetID="21" presetClass="entr" presetSubtype="1" fill="hold" nodeType="with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animEffect transition="in" filter="wheel(1)">
                                      <p:cBhvr>
                                        <p:cTn id="33" dur="2000"/>
                                        <p:tgtEl>
                                          <p:spTgt spid="6">
                                            <p:txEl>
                                              <p:pRg st="7" end="7"/>
                                            </p:txEl>
                                          </p:spTgt>
                                        </p:tgtEl>
                                      </p:cBhvr>
                                    </p:animEffect>
                                  </p:childTnLst>
                                </p:cTn>
                              </p:par>
                              <p:par>
                                <p:cTn id="34" presetID="21" presetClass="entr" presetSubtype="1" fill="hold" nodeType="withEffect">
                                  <p:stCondLst>
                                    <p:cond delay="0"/>
                                  </p:stCondLst>
                                  <p:childTnLst>
                                    <p:set>
                                      <p:cBhvr>
                                        <p:cTn id="35" dur="1" fill="hold">
                                          <p:stCondLst>
                                            <p:cond delay="0"/>
                                          </p:stCondLst>
                                        </p:cTn>
                                        <p:tgtEl>
                                          <p:spTgt spid="6">
                                            <p:txEl>
                                              <p:pRg st="8" end="8"/>
                                            </p:txEl>
                                          </p:spTgt>
                                        </p:tgtEl>
                                        <p:attrNameLst>
                                          <p:attrName>style.visibility</p:attrName>
                                        </p:attrNameLst>
                                      </p:cBhvr>
                                      <p:to>
                                        <p:strVal val="visible"/>
                                      </p:to>
                                    </p:set>
                                    <p:animEffect transition="in" filter="wheel(1)">
                                      <p:cBhvr>
                                        <p:cTn id="36" dur="2000"/>
                                        <p:tgtEl>
                                          <p:spTgt spid="6">
                                            <p:txEl>
                                              <p:pRg st="8" end="8"/>
                                            </p:txEl>
                                          </p:spTgt>
                                        </p:tgtEl>
                                      </p:cBhvr>
                                    </p:animEffect>
                                  </p:childTnLst>
                                </p:cTn>
                              </p:par>
                              <p:par>
                                <p:cTn id="37" presetID="21" presetClass="entr" presetSubtype="1" fill="hold" nodeType="with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animEffect transition="in" filter="wheel(1)">
                                      <p:cBhvr>
                                        <p:cTn id="39" dur="2000"/>
                                        <p:tgtEl>
                                          <p:spTgt spid="6">
                                            <p:txEl>
                                              <p:pRg st="9" end="9"/>
                                            </p:txEl>
                                          </p:spTgt>
                                        </p:tgtEl>
                                      </p:cBhvr>
                                    </p:animEffect>
                                  </p:childTnLst>
                                </p:cTn>
                              </p:par>
                              <p:par>
                                <p:cTn id="40" presetID="21" presetClass="entr" presetSubtype="1" fill="hold" nodeType="with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wheel(1)">
                                      <p:cBhvr>
                                        <p:cTn id="42" dur="2000"/>
                                        <p:tgtEl>
                                          <p:spTgt spid="6">
                                            <p:txEl>
                                              <p:pRg st="10" end="10"/>
                                            </p:txEl>
                                          </p:spTgt>
                                        </p:tgtEl>
                                      </p:cBhvr>
                                    </p:animEffect>
                                  </p:childTnLst>
                                </p:cTn>
                              </p:par>
                              <p:par>
                                <p:cTn id="43" presetID="21" presetClass="entr" presetSubtype="1" fill="hold" nodeType="withEffect">
                                  <p:stCondLst>
                                    <p:cond delay="0"/>
                                  </p:stCondLst>
                                  <p:childTnLst>
                                    <p:set>
                                      <p:cBhvr>
                                        <p:cTn id="44" dur="1" fill="hold">
                                          <p:stCondLst>
                                            <p:cond delay="0"/>
                                          </p:stCondLst>
                                        </p:cTn>
                                        <p:tgtEl>
                                          <p:spTgt spid="6">
                                            <p:txEl>
                                              <p:pRg st="11" end="11"/>
                                            </p:txEl>
                                          </p:spTgt>
                                        </p:tgtEl>
                                        <p:attrNameLst>
                                          <p:attrName>style.visibility</p:attrName>
                                        </p:attrNameLst>
                                      </p:cBhvr>
                                      <p:to>
                                        <p:strVal val="visible"/>
                                      </p:to>
                                    </p:set>
                                    <p:animEffect transition="in" filter="wheel(1)">
                                      <p:cBhvr>
                                        <p:cTn id="45" dur="2000"/>
                                        <p:tgtEl>
                                          <p:spTgt spid="6">
                                            <p:txEl>
                                              <p:pRg st="11" end="11"/>
                                            </p:txEl>
                                          </p:spTgt>
                                        </p:tgtEl>
                                      </p:cBhvr>
                                    </p:animEffect>
                                  </p:childTnLst>
                                </p:cTn>
                              </p:par>
                              <p:par>
                                <p:cTn id="46" presetID="21" presetClass="entr" presetSubtype="1" fill="hold" nodeType="withEffect">
                                  <p:stCondLst>
                                    <p:cond delay="0"/>
                                  </p:stCondLst>
                                  <p:childTnLst>
                                    <p:set>
                                      <p:cBhvr>
                                        <p:cTn id="47" dur="1" fill="hold">
                                          <p:stCondLst>
                                            <p:cond delay="0"/>
                                          </p:stCondLst>
                                        </p:cTn>
                                        <p:tgtEl>
                                          <p:spTgt spid="6">
                                            <p:txEl>
                                              <p:pRg st="12" end="12"/>
                                            </p:txEl>
                                          </p:spTgt>
                                        </p:tgtEl>
                                        <p:attrNameLst>
                                          <p:attrName>style.visibility</p:attrName>
                                        </p:attrNameLst>
                                      </p:cBhvr>
                                      <p:to>
                                        <p:strVal val="visible"/>
                                      </p:to>
                                    </p:set>
                                    <p:animEffect transition="in" filter="wheel(1)">
                                      <p:cBhvr>
                                        <p:cTn id="48" dur="20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8A853-F22C-4820-ADDC-FD6F38AF6F44}"/>
              </a:ext>
            </a:extLst>
          </p:cNvPr>
          <p:cNvSpPr>
            <a:spLocks noGrp="1"/>
          </p:cNvSpPr>
          <p:nvPr>
            <p:ph type="title"/>
          </p:nvPr>
        </p:nvSpPr>
        <p:spPr/>
        <p:txBody>
          <a:bodyPr/>
          <a:lstStyle/>
          <a:p>
            <a:r>
              <a:rPr lang="en-US" dirty="0">
                <a:latin typeface="Bahnschrift" panose="020B0502040204020203" pitchFamily="34" charset="0"/>
              </a:rPr>
              <a:t>My </a:t>
            </a:r>
            <a:r>
              <a:rPr lang="en-US" dirty="0" err="1">
                <a:latin typeface="Bahnschrift" panose="020B0502040204020203" pitchFamily="34" charset="0"/>
              </a:rPr>
              <a:t>Favortie</a:t>
            </a:r>
            <a:r>
              <a:rPr lang="en-US" dirty="0">
                <a:latin typeface="Bahnschrift" panose="020B0502040204020203" pitchFamily="34" charset="0"/>
              </a:rPr>
              <a:t> Character</a:t>
            </a:r>
          </a:p>
        </p:txBody>
      </p:sp>
      <p:sp>
        <p:nvSpPr>
          <p:cNvPr id="3" name="Content Placeholder 2">
            <a:extLst>
              <a:ext uri="{FF2B5EF4-FFF2-40B4-BE49-F238E27FC236}">
                <a16:creationId xmlns:a16="http://schemas.microsoft.com/office/drawing/2014/main" id="{209A0AA3-9443-4F49-94A7-1099D30FE210}"/>
              </a:ext>
            </a:extLst>
          </p:cNvPr>
          <p:cNvSpPr>
            <a:spLocks noGrp="1"/>
          </p:cNvSpPr>
          <p:nvPr>
            <p:ph idx="1"/>
          </p:nvPr>
        </p:nvSpPr>
        <p:spPr>
          <a:xfrm>
            <a:off x="1" y="1690688"/>
            <a:ext cx="12311270" cy="5167312"/>
          </a:xfrm>
        </p:spPr>
        <p:txBody>
          <a:bodyPr>
            <a:normAutofit/>
          </a:bodyPr>
          <a:lstStyle/>
          <a:p>
            <a:r>
              <a:rPr lang="en-US" dirty="0">
                <a:solidFill>
                  <a:srgbClr val="C00000"/>
                </a:solidFill>
              </a:rPr>
              <a:t>Kevin </a:t>
            </a:r>
            <a:r>
              <a:rPr lang="en-US" dirty="0" err="1">
                <a:solidFill>
                  <a:srgbClr val="C00000"/>
                </a:solidFill>
              </a:rPr>
              <a:t>Mccallister</a:t>
            </a:r>
            <a:endParaRPr lang="en-US" dirty="0">
              <a:solidFill>
                <a:srgbClr val="C00000"/>
              </a:solidFill>
            </a:endParaRPr>
          </a:p>
          <a:p>
            <a:pPr marL="0" indent="0">
              <a:buNone/>
            </a:pPr>
            <a:r>
              <a:rPr lang="en-US" dirty="0"/>
              <a:t>                                                                                                                                            </a:t>
            </a:r>
          </a:p>
        </p:txBody>
      </p:sp>
      <p:pic>
        <p:nvPicPr>
          <p:cNvPr id="1028" name="Picture 4" descr="Home Alone' Turns 25: Where Are They Now? - ABC News">
            <a:extLst>
              <a:ext uri="{FF2B5EF4-FFF2-40B4-BE49-F238E27FC236}">
                <a16:creationId xmlns:a16="http://schemas.microsoft.com/office/drawing/2014/main" id="{8969B364-00D9-4DE8-813D-CCF89B2256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278" y="2345635"/>
            <a:ext cx="3067855" cy="1835944"/>
          </a:xfrm>
          <a:prstGeom prst="rect">
            <a:avLst/>
          </a:prstGeom>
          <a:noFill/>
          <a:extLst>
            <a:ext uri="{909E8E84-426E-40DD-AFC4-6F175D3DCCD1}">
              <a14:hiddenFill xmlns:a14="http://schemas.microsoft.com/office/drawing/2010/main">
                <a:solidFill>
                  <a:srgbClr val="FFFFFF"/>
                </a:solidFill>
              </a14:hiddenFill>
            </a:ext>
          </a:extLst>
        </p:spPr>
      </p:pic>
      <p:sp>
        <p:nvSpPr>
          <p:cNvPr id="4" name="Flowchart: Process 3">
            <a:extLst>
              <a:ext uri="{FF2B5EF4-FFF2-40B4-BE49-F238E27FC236}">
                <a16:creationId xmlns:a16="http://schemas.microsoft.com/office/drawing/2014/main" id="{7B2DB256-A1BE-48F0-BCD3-5265C1B2798C}"/>
              </a:ext>
            </a:extLst>
          </p:cNvPr>
          <p:cNvSpPr/>
          <p:nvPr/>
        </p:nvSpPr>
        <p:spPr>
          <a:xfrm>
            <a:off x="3412410" y="2186608"/>
            <a:ext cx="8136834" cy="3638240"/>
          </a:xfrm>
          <a:prstGeom prst="flowChart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dirty="0">
                <a:solidFill>
                  <a:schemeClr val="tx1"/>
                </a:solidFill>
              </a:rPr>
              <a:t>He is very confident, brave ,intelligent, amazing ,powerful young boy to get rid of those  creeps that tried to break in to their house. And I love how he does pranks </a:t>
            </a:r>
            <a:r>
              <a:rPr lang="en-US" dirty="0" err="1">
                <a:solidFill>
                  <a:schemeClr val="tx1"/>
                </a:solidFill>
              </a:rPr>
              <a:t>everytime</a:t>
            </a:r>
            <a:r>
              <a:rPr lang="en-US" dirty="0">
                <a:solidFill>
                  <a:schemeClr val="tx1"/>
                </a:solidFill>
              </a:rPr>
              <a:t> when  they try to break into their house.  I believe that no one could do that when they are home alone like </a:t>
            </a:r>
            <a:r>
              <a:rPr lang="en-US" dirty="0" err="1">
                <a:solidFill>
                  <a:schemeClr val="tx1"/>
                </a:solidFill>
              </a:rPr>
              <a:t>kevin</a:t>
            </a:r>
            <a:r>
              <a:rPr lang="en-US" dirty="0">
                <a:solidFill>
                  <a:schemeClr val="tx1"/>
                </a:solidFill>
              </a:rPr>
              <a:t>. </a:t>
            </a:r>
          </a:p>
        </p:txBody>
      </p:sp>
    </p:spTree>
    <p:extLst>
      <p:ext uri="{BB962C8B-B14F-4D97-AF65-F5344CB8AC3E}">
        <p14:creationId xmlns:p14="http://schemas.microsoft.com/office/powerpoint/2010/main" val="3867166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fade">
                                      <p:cBhvr>
                                        <p:cTn id="2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553AD-6A93-433A-95AC-ACD42B74BDBC}"/>
              </a:ext>
            </a:extLst>
          </p:cNvPr>
          <p:cNvSpPr>
            <a:spLocks noGrp="1"/>
          </p:cNvSpPr>
          <p:nvPr>
            <p:ph type="title"/>
          </p:nvPr>
        </p:nvSpPr>
        <p:spPr>
          <a:xfrm>
            <a:off x="838200" y="288027"/>
            <a:ext cx="7391400" cy="1325563"/>
          </a:xfrm>
        </p:spPr>
        <p:txBody>
          <a:bodyPr/>
          <a:lstStyle/>
          <a:p>
            <a:r>
              <a:rPr lang="en-US" dirty="0">
                <a:solidFill>
                  <a:srgbClr val="0070C0"/>
                </a:solidFill>
                <a:effectLst>
                  <a:outerShdw blurRad="38100" dist="38100" dir="2700000" algn="tl">
                    <a:srgbClr val="000000">
                      <a:alpha val="43137"/>
                    </a:srgbClr>
                  </a:outerShdw>
                </a:effectLst>
                <a:latin typeface="Bahnschrift" panose="020B0502040204020203" pitchFamily="34" charset="0"/>
              </a:rPr>
              <a:t>Clot and Solution </a:t>
            </a:r>
          </a:p>
        </p:txBody>
      </p:sp>
      <p:sp>
        <p:nvSpPr>
          <p:cNvPr id="3" name="Content Placeholder 2">
            <a:extLst>
              <a:ext uri="{FF2B5EF4-FFF2-40B4-BE49-F238E27FC236}">
                <a16:creationId xmlns:a16="http://schemas.microsoft.com/office/drawing/2014/main" id="{B6FBB0BF-B66F-4C18-90B7-DD70946A94DC}"/>
              </a:ext>
            </a:extLst>
          </p:cNvPr>
          <p:cNvSpPr>
            <a:spLocks noGrp="1"/>
          </p:cNvSpPr>
          <p:nvPr>
            <p:ph idx="1"/>
          </p:nvPr>
        </p:nvSpPr>
        <p:spPr/>
        <p:txBody>
          <a:bodyPr/>
          <a:lstStyle/>
          <a:p>
            <a:r>
              <a:rPr lang="en-US" dirty="0">
                <a:solidFill>
                  <a:srgbClr val="C00000"/>
                </a:solidFill>
                <a:effectLst>
                  <a:outerShdw blurRad="38100" dist="38100" dir="2700000" algn="tl">
                    <a:srgbClr val="000000">
                      <a:alpha val="43137"/>
                    </a:srgbClr>
                  </a:outerShdw>
                </a:effectLst>
                <a:latin typeface="Arial Black" panose="020B0A04020102020204" pitchFamily="34" charset="0"/>
              </a:rPr>
              <a:t>Problem: </a:t>
            </a:r>
            <a:r>
              <a:rPr lang="en-US" b="1" dirty="0">
                <a:solidFill>
                  <a:srgbClr val="C00000"/>
                </a:solidFill>
                <a:effectLst>
                  <a:outerShdw blurRad="38100" dist="38100" dir="2700000" algn="tl">
                    <a:srgbClr val="000000">
                      <a:alpha val="43137"/>
                    </a:srgbClr>
                  </a:outerShdw>
                </a:effectLst>
                <a:latin typeface="Arial Black" panose="020B0A04020102020204" pitchFamily="34" charset="0"/>
              </a:rPr>
              <a:t>An eight-year-old troublemaker must protect his house from a pair of burglars when he is accidentally left home alone by his family during Christmas vacation</a:t>
            </a:r>
            <a:r>
              <a:rPr lang="en-US" dirty="0">
                <a:solidFill>
                  <a:srgbClr val="C00000"/>
                </a:solidFill>
                <a:effectLst>
                  <a:outerShdw blurRad="38100" dist="38100" dir="2700000" algn="tl">
                    <a:srgbClr val="000000">
                      <a:alpha val="43137"/>
                    </a:srgbClr>
                  </a:outerShdw>
                </a:effectLst>
                <a:latin typeface="Arial Black" panose="020B0A04020102020204" pitchFamily="34" charset="0"/>
              </a:rPr>
              <a:t>.</a:t>
            </a:r>
          </a:p>
          <a:p>
            <a:r>
              <a:rPr lang="en-US" b="1" dirty="0">
                <a:solidFill>
                  <a:srgbClr val="00B050"/>
                </a:solidFill>
                <a:effectLst>
                  <a:outerShdw blurRad="38100" dist="38100" dir="2700000" algn="tl">
                    <a:srgbClr val="000000">
                      <a:alpha val="43137"/>
                    </a:srgbClr>
                  </a:outerShdw>
                </a:effectLst>
                <a:latin typeface="Arial Black" panose="020B0A04020102020204" pitchFamily="34" charset="0"/>
              </a:rPr>
              <a:t>Solution: the burglars got arrested. And his family were on the way to come back for Kevin.</a:t>
            </a:r>
          </a:p>
          <a:p>
            <a:r>
              <a:rPr lang="en-US" b="1" dirty="0">
                <a:solidFill>
                  <a:schemeClr val="accent2">
                    <a:lumMod val="50000"/>
                  </a:schemeClr>
                </a:solidFill>
                <a:latin typeface="Arial" panose="020B0604020202020204" pitchFamily="34" charset="0"/>
                <a:cs typeface="Arial" panose="020B0604020202020204" pitchFamily="34" charset="0"/>
              </a:rPr>
              <a:t>(The </a:t>
            </a:r>
            <a:r>
              <a:rPr lang="en-US" b="1" dirty="0" err="1">
                <a:solidFill>
                  <a:schemeClr val="accent2">
                    <a:lumMod val="50000"/>
                  </a:schemeClr>
                </a:solidFill>
                <a:latin typeface="Arial" panose="020B0604020202020204" pitchFamily="34" charset="0"/>
                <a:cs typeface="Arial" panose="020B0604020202020204" pitchFamily="34" charset="0"/>
              </a:rPr>
              <a:t>The</a:t>
            </a:r>
            <a:r>
              <a:rPr lang="en-US" b="1" dirty="0">
                <a:solidFill>
                  <a:schemeClr val="accent2">
                    <a:lumMod val="50000"/>
                  </a:schemeClr>
                </a:solidFill>
                <a:latin typeface="Arial" panose="020B0604020202020204" pitchFamily="34" charset="0"/>
                <a:cs typeface="Arial" panose="020B0604020202020204" pitchFamily="34" charset="0"/>
              </a:rPr>
              <a:t> film takes place in the fictional town of Shermer, Illinois.) Sweet Home Chicago</a:t>
            </a:r>
          </a:p>
        </p:txBody>
      </p:sp>
    </p:spTree>
    <p:extLst>
      <p:ext uri="{BB962C8B-B14F-4D97-AF65-F5344CB8AC3E}">
        <p14:creationId xmlns:p14="http://schemas.microsoft.com/office/powerpoint/2010/main" val="6307700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100000">
              <a:srgbClr val="00B0F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6133-8283-4BFE-9660-DD9639F493A4}"/>
              </a:ext>
            </a:extLst>
          </p:cNvPr>
          <p:cNvSpPr>
            <a:spLocks noGrp="1"/>
          </p:cNvSpPr>
          <p:nvPr>
            <p:ph type="title"/>
          </p:nvPr>
        </p:nvSpPr>
        <p:spPr/>
        <p:txBody>
          <a:bodyPr/>
          <a:lstStyle/>
          <a:p>
            <a:r>
              <a:rPr lang="en-US" dirty="0">
                <a:latin typeface="Algerian" panose="04020705040A02060702" pitchFamily="82" charset="0"/>
                <a:cs typeface="Aldhabi" panose="01000000000000000000" pitchFamily="2" charset="-78"/>
              </a:rPr>
              <a:t>Facts</a:t>
            </a:r>
          </a:p>
        </p:txBody>
      </p:sp>
      <p:sp>
        <p:nvSpPr>
          <p:cNvPr id="3" name="Content Placeholder 2">
            <a:extLst>
              <a:ext uri="{FF2B5EF4-FFF2-40B4-BE49-F238E27FC236}">
                <a16:creationId xmlns:a16="http://schemas.microsoft.com/office/drawing/2014/main" id="{34A424CF-E8AB-400A-81C6-BC50AE50AE71}"/>
              </a:ext>
            </a:extLst>
          </p:cNvPr>
          <p:cNvSpPr>
            <a:spLocks noGrp="1"/>
          </p:cNvSpPr>
          <p:nvPr>
            <p:ph idx="1"/>
          </p:nvPr>
        </p:nvSpPr>
        <p:spPr/>
        <p:txBody>
          <a:bodyPr/>
          <a:lstStyle/>
          <a:p>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rPr>
              <a:t>Release date: November 16, 1990 (</a:t>
            </a:r>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hlinkClick r:id="rId2">
                  <a:extLst>
                    <a:ext uri="{A12FA001-AC4F-418D-AE19-62706E023703}">
                      <ahyp:hlinkClr xmlns:ahyp="http://schemas.microsoft.com/office/drawing/2018/hyperlinkcolor" val="tx"/>
                    </a:ext>
                  </a:extLst>
                </a:hlinkClick>
              </a:rPr>
              <a:t>Canada</a:t>
            </a:r>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rPr>
              <a:t>)</a:t>
            </a:r>
          </a:p>
          <a:p>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rPr>
              <a:t>Director: </a:t>
            </a:r>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hlinkClick r:id="rId3">
                  <a:extLst>
                    <a:ext uri="{A12FA001-AC4F-418D-AE19-62706E023703}">
                      <ahyp:hlinkClr xmlns:ahyp="http://schemas.microsoft.com/office/drawing/2018/hyperlinkcolor" val="tx"/>
                    </a:ext>
                  </a:extLst>
                </a:hlinkClick>
              </a:rPr>
              <a:t>Chris Columbus</a:t>
            </a:r>
            <a:endPar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endParaRPr>
          </a:p>
          <a:p>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rPr>
              <a:t>Box office: $476.7 million</a:t>
            </a:r>
          </a:p>
          <a:p>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rPr>
              <a:t>Art director: </a:t>
            </a:r>
            <a:r>
              <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hlinkClick r:id="rId4">
                  <a:extLst>
                    <a:ext uri="{A12FA001-AC4F-418D-AE19-62706E023703}">
                      <ahyp:hlinkClr xmlns:ahyp="http://schemas.microsoft.com/office/drawing/2018/hyperlinkcolor" val="tx"/>
                    </a:ext>
                  </a:extLst>
                </a:hlinkClick>
              </a:rPr>
              <a:t>Dan Webster</a:t>
            </a:r>
            <a:endParaRPr lang="en-US" dirty="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endParaRPr>
          </a:p>
          <a:p>
            <a:endParaRPr lang="en-US" dirty="0"/>
          </a:p>
        </p:txBody>
      </p:sp>
    </p:spTree>
    <p:extLst>
      <p:ext uri="{BB962C8B-B14F-4D97-AF65-F5344CB8AC3E}">
        <p14:creationId xmlns:p14="http://schemas.microsoft.com/office/powerpoint/2010/main" val="9390119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8FA9F-3D11-452D-ABEF-D0D5FFE12D77}"/>
              </a:ext>
            </a:extLst>
          </p:cNvPr>
          <p:cNvSpPr>
            <a:spLocks noGrp="1"/>
          </p:cNvSpPr>
          <p:nvPr>
            <p:ph type="ctrTitle"/>
          </p:nvPr>
        </p:nvSpPr>
        <p:spPr/>
        <p:txBody>
          <a:bodyPr/>
          <a:lstStyle/>
          <a:p>
            <a:r>
              <a:rPr lang="en-US" dirty="0">
                <a:latin typeface="Andalus" panose="02020603050405020304" pitchFamily="18" charset="-78"/>
                <a:cs typeface="Andalus" panose="02020603050405020304" pitchFamily="18" charset="-78"/>
              </a:rPr>
              <a:t>Thank you so much!</a:t>
            </a:r>
          </a:p>
        </p:txBody>
      </p:sp>
      <p:sp>
        <p:nvSpPr>
          <p:cNvPr id="3" name="Subtitle 2">
            <a:extLst>
              <a:ext uri="{FF2B5EF4-FFF2-40B4-BE49-F238E27FC236}">
                <a16:creationId xmlns:a16="http://schemas.microsoft.com/office/drawing/2014/main" id="{D58BE913-273B-41DA-AFCF-7EAB6E4BFF62}"/>
              </a:ext>
            </a:extLst>
          </p:cNvPr>
          <p:cNvSpPr>
            <a:spLocks noGrp="1"/>
          </p:cNvSpPr>
          <p:nvPr>
            <p:ph type="subTitle" idx="1"/>
          </p:nvPr>
        </p:nvSpPr>
        <p:spPr/>
        <p:txBody>
          <a:bodyPr/>
          <a:lstStyle/>
          <a:p>
            <a:r>
              <a:rPr lang="en-US" dirty="0">
                <a:latin typeface="Andalus" panose="02020603050405020304" pitchFamily="18" charset="-78"/>
                <a:cs typeface="Andalus" panose="02020603050405020304" pitchFamily="18" charset="-78"/>
              </a:rPr>
              <a:t>Favorite Movie</a:t>
            </a:r>
          </a:p>
          <a:p>
            <a:r>
              <a:rPr lang="en-US" dirty="0">
                <a:latin typeface="Andalus" panose="02020603050405020304" pitchFamily="18" charset="-78"/>
                <a:cs typeface="Andalus" panose="02020603050405020304" pitchFamily="18" charset="-78"/>
              </a:rPr>
              <a:t>(Third Month Assessment English Project</a:t>
            </a:r>
            <a:r>
              <a:rPr lang="en-US" dirty="0"/>
              <a:t>)</a:t>
            </a:r>
          </a:p>
        </p:txBody>
      </p:sp>
      <p:pic>
        <p:nvPicPr>
          <p:cNvPr id="1026" name="Picture 2" descr="love u en 2022 | Foto ideas instagram, Fotos de relación, Filtros para fotos tumblr">
            <a:extLst>
              <a:ext uri="{FF2B5EF4-FFF2-40B4-BE49-F238E27FC236}">
                <a16:creationId xmlns:a16="http://schemas.microsoft.com/office/drawing/2014/main" id="{343A81EF-8B57-44DF-BCE2-755318EF77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6242" y="3255962"/>
            <a:ext cx="2247900" cy="3161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35996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arn(inVertical)">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animEffect transition="in" filter="fade">
                                      <p:cBhvr>
                                        <p:cTn id="33" dur="1000"/>
                                        <p:tgtEl>
                                          <p:spTgt spid="1026"/>
                                        </p:tgtEl>
                                      </p:cBhvr>
                                    </p:animEffect>
                                    <p:anim calcmode="lin" valueType="num">
                                      <p:cBhvr>
                                        <p:cTn id="34" dur="1000" fill="hold"/>
                                        <p:tgtEl>
                                          <p:spTgt spid="1026"/>
                                        </p:tgtEl>
                                        <p:attrNameLst>
                                          <p:attrName>ppt_x</p:attrName>
                                        </p:attrNameLst>
                                      </p:cBhvr>
                                      <p:tavLst>
                                        <p:tav tm="0">
                                          <p:val>
                                            <p:strVal val="#ppt_x"/>
                                          </p:val>
                                        </p:tav>
                                        <p:tav tm="100000">
                                          <p:val>
                                            <p:strVal val="#ppt_x"/>
                                          </p:val>
                                        </p:tav>
                                      </p:tavLst>
                                    </p:anim>
                                    <p:anim calcmode="lin" valueType="num">
                                      <p:cBhvr>
                                        <p:cTn id="35"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375</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Algerian</vt:lpstr>
      <vt:lpstr>Andalus</vt:lpstr>
      <vt:lpstr>Arial</vt:lpstr>
      <vt:lpstr>Arial</vt:lpstr>
      <vt:lpstr>Arial Black</vt:lpstr>
      <vt:lpstr>Bahnschrift</vt:lpstr>
      <vt:lpstr>Calibri</vt:lpstr>
      <vt:lpstr>Calibri Light</vt:lpstr>
      <vt:lpstr>Office Theme</vt:lpstr>
      <vt:lpstr>Home Alone </vt:lpstr>
      <vt:lpstr>What does Home Alone Movie Talk About?</vt:lpstr>
      <vt:lpstr>Characters</vt:lpstr>
      <vt:lpstr>My Favortie Character</vt:lpstr>
      <vt:lpstr>Clot and Solution </vt:lpstr>
      <vt:lpstr>Facts</vt:lpstr>
      <vt:lpstr>Thank you so much!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Alone</dc:title>
  <dc:creator>DELL-H</dc:creator>
  <cp:lastModifiedBy>DELL-H</cp:lastModifiedBy>
  <cp:revision>27</cp:revision>
  <dcterms:created xsi:type="dcterms:W3CDTF">2022-11-29T15:15:53Z</dcterms:created>
  <dcterms:modified xsi:type="dcterms:W3CDTF">2022-11-30T18:35:02Z</dcterms:modified>
</cp:coreProperties>
</file>