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9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7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1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0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2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9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5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9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0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2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JO" sz="4000" b="1" dirty="0">
                <a:solidFill>
                  <a:srgbClr val="C00000"/>
                </a:solidFill>
              </a:rPr>
              <a:t>عبد الله الثاني بن الحسين الهاشمي</a:t>
            </a:r>
            <a:r>
              <a:rPr lang="ar-JO" sz="4000" dirty="0"/>
              <a:t> </a:t>
            </a:r>
            <a:endParaRPr lang="ar-JO" sz="4000" dirty="0" smtClean="0"/>
          </a:p>
          <a:p>
            <a:r>
              <a:rPr lang="ar-JO" sz="4000" dirty="0" smtClean="0">
                <a:solidFill>
                  <a:srgbClr val="C00000"/>
                </a:solidFill>
              </a:rPr>
              <a:t>(</a:t>
            </a:r>
            <a:r>
              <a:rPr lang="ar-JO" sz="4000" dirty="0">
                <a:solidFill>
                  <a:srgbClr val="C00000"/>
                </a:solidFill>
              </a:rPr>
              <a:t>مواليد 1962 م</a:t>
            </a:r>
            <a:r>
              <a:rPr lang="ar-JO" sz="4000" dirty="0" smtClean="0">
                <a:solidFill>
                  <a:srgbClr val="C00000"/>
                </a:solidFill>
              </a:rPr>
              <a:t>)،هو ملك</a:t>
            </a:r>
            <a:r>
              <a:rPr lang="ar-JO" sz="4000" dirty="0">
                <a:solidFill>
                  <a:srgbClr val="C00000"/>
                </a:solidFill>
              </a:rPr>
              <a:t> منذ </a:t>
            </a:r>
            <a:r>
              <a:rPr lang="ar-JO" sz="4000" dirty="0" smtClean="0">
                <a:solidFill>
                  <a:srgbClr val="C00000"/>
                </a:solidFill>
              </a:rPr>
              <a:t>عام 1999</a:t>
            </a:r>
            <a:r>
              <a:rPr lang="ar-JO" sz="4000" dirty="0"/>
              <a:t> </a:t>
            </a:r>
            <a:endParaRPr lang="ar-JO" sz="4000" dirty="0" smtClean="0"/>
          </a:p>
          <a:p>
            <a:r>
              <a:rPr lang="ar-JO" sz="4000" b="1" u="sng" dirty="0" smtClean="0">
                <a:solidFill>
                  <a:srgbClr val="C00000"/>
                </a:solidFill>
              </a:rPr>
              <a:t>رابع ملوك المملكة الأردنية الهاشمية</a:t>
            </a:r>
          </a:p>
        </p:txBody>
      </p:sp>
      <p:pic>
        <p:nvPicPr>
          <p:cNvPr id="1028" name="Picture 4" descr="جلالة الملك عبدالله الثاني بن الحسين المعظم | مركز التوثيق الملكي الأردني  الهاشم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47" y="286603"/>
            <a:ext cx="2053791" cy="309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2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>
                <a:solidFill>
                  <a:srgbClr val="C00000"/>
                </a:solidFill>
              </a:rPr>
              <a:t>نبذة عن حياته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JO" dirty="0"/>
              <a:t>تولى </a:t>
            </a:r>
            <a:r>
              <a:rPr lang="ar-JO" dirty="0" smtClean="0"/>
              <a:t>الحكم عام 1999</a:t>
            </a:r>
            <a:endParaRPr lang="en-US" dirty="0"/>
          </a:p>
          <a:p>
            <a:pPr marL="0" indent="0" algn="ctr">
              <a:buNone/>
            </a:pPr>
            <a:endParaRPr lang="ar-JO" dirty="0" smtClean="0"/>
          </a:p>
          <a:p>
            <a:pPr marL="0" indent="0" algn="ctr">
              <a:buNone/>
            </a:pPr>
            <a:r>
              <a:rPr lang="ar-JO" dirty="0" smtClean="0"/>
              <a:t>ُلد </a:t>
            </a:r>
            <a:r>
              <a:rPr lang="ar-JO" dirty="0"/>
              <a:t>في عمان ليكون أول أنجال الملك الحسين بن طلال من زوجته الثانية ذات الأصل البريطاني الأميرة منى الحسين</a:t>
            </a:r>
            <a:r>
              <a:rPr lang="ar-JO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ar-JO" dirty="0"/>
              <a:t>بدأ </a:t>
            </a:r>
            <a:r>
              <a:rPr lang="ar-JO" dirty="0" smtClean="0"/>
              <a:t>الملك عبد </a:t>
            </a:r>
            <a:r>
              <a:rPr lang="ar-JO" dirty="0"/>
              <a:t>الله تعليمه في عمان، بينما أكمله في الخارج. و</a:t>
            </a:r>
            <a:r>
              <a:rPr lang="ar-JO" dirty="0" smtClean="0"/>
              <a:t>يحمل </a:t>
            </a:r>
            <a:r>
              <a:rPr lang="ar-JO" dirty="0"/>
              <a:t>شهادة الماجستير في العلاقات الخارجية من جامعة جورج تاون، كما تلقى دراسةً في جامعة أكسفورد.</a:t>
            </a:r>
            <a:r>
              <a:rPr lang="ar-J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1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>
                <a:solidFill>
                  <a:srgbClr val="C00000"/>
                </a:solidFill>
              </a:rPr>
              <a:t>تكملة – نبذة عن حياته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ar-JO" dirty="0"/>
              <a:t>أصبح برتبة لواءٍ في عام 1998 </a:t>
            </a:r>
            <a:r>
              <a:rPr lang="ar-JO" dirty="0" smtClean="0"/>
              <a:t>م</a:t>
            </a:r>
          </a:p>
          <a:p>
            <a:pPr marL="0" indent="0" algn="ctr">
              <a:buNone/>
            </a:pPr>
            <a:endParaRPr lang="ar-JO" dirty="0" smtClean="0"/>
          </a:p>
          <a:p>
            <a:pPr marL="0" indent="0" algn="ctr">
              <a:buNone/>
            </a:pPr>
            <a:r>
              <a:rPr lang="ar-JO" dirty="0"/>
              <a:t>تلقى دراسةً عسكريةً في أكاديمية ساندهيرست العسكرية الملكية</a:t>
            </a:r>
            <a:endParaRPr lang="ar-J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1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>
                <a:solidFill>
                  <a:srgbClr val="C00000"/>
                </a:solidFill>
              </a:rPr>
              <a:t>انجازاته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634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ar-JO" dirty="0" smtClean="0"/>
          </a:p>
          <a:p>
            <a:pPr marL="0" indent="0" algn="ctr">
              <a:buNone/>
            </a:pPr>
            <a:endParaRPr lang="ar-JO" dirty="0"/>
          </a:p>
          <a:p>
            <a:pPr marL="0" indent="0" algn="ctr">
              <a:buNone/>
            </a:pPr>
            <a:endParaRPr lang="ar-JO" dirty="0" smtClean="0"/>
          </a:p>
          <a:p>
            <a:pPr marL="0" indent="0" algn="ctr">
              <a:buNone/>
            </a:pPr>
            <a:endParaRPr lang="ar-JO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87442"/>
              </p:ext>
            </p:extLst>
          </p:nvPr>
        </p:nvGraphicFramePr>
        <p:xfrm>
          <a:off x="2115402" y="1446663"/>
          <a:ext cx="8153780" cy="4780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977"/>
                <a:gridCol w="4045803"/>
              </a:tblGrid>
              <a:tr h="2485696">
                <a:tc>
                  <a:txBody>
                    <a:bodyPr/>
                    <a:lstStyle/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dirty="0" smtClean="0"/>
                        <a:t>التعليم</a:t>
                      </a:r>
                      <a:endParaRPr lang="en-US" dirty="0"/>
                    </a:p>
                  </a:txBody>
                  <a:tcPr/>
                </a:tc>
              </a:tr>
              <a:tr h="2294330">
                <a:tc>
                  <a:txBody>
                    <a:bodyPr/>
                    <a:lstStyle/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dirty="0" smtClean="0"/>
                        <a:t>الرعاية الصحية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403" y="3929059"/>
            <a:ext cx="4107975" cy="2210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403" y="1419368"/>
            <a:ext cx="4107975" cy="25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4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7126"/>
          </a:xfrm>
        </p:spPr>
        <p:txBody>
          <a:bodyPr/>
          <a:lstStyle/>
          <a:p>
            <a:pPr algn="ctr"/>
            <a:r>
              <a:rPr lang="ar-JO" b="1" dirty="0" smtClean="0"/>
              <a:t/>
            </a:r>
            <a:br>
              <a:rPr lang="ar-JO" b="1" dirty="0" smtClean="0"/>
            </a:br>
            <a:r>
              <a:rPr lang="ar-JO" b="1" dirty="0" smtClean="0">
                <a:solidFill>
                  <a:srgbClr val="C00000"/>
                </a:solidFill>
              </a:rPr>
              <a:t>شكرا لحسن استماعكم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39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26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نبذة عن حياته</vt:lpstr>
      <vt:lpstr>تكملة – نبذة عن حياته</vt:lpstr>
      <vt:lpstr>انجازاته</vt:lpstr>
      <vt:lpstr> شكرا لحسن استماعكم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Dima Abu Mariam</dc:creator>
  <cp:lastModifiedBy>Dima Abu Mariam</cp:lastModifiedBy>
  <cp:revision>11</cp:revision>
  <dcterms:created xsi:type="dcterms:W3CDTF">2022-11-30T16:48:05Z</dcterms:created>
  <dcterms:modified xsi:type="dcterms:W3CDTF">2022-11-30T18:26:58Z</dcterms:modified>
</cp:coreProperties>
</file>