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D45F8-7A96-4665-ACC4-8F5465B924BB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0493B-5BE9-451B-8191-DC82B2DA5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591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D45F8-7A96-4665-ACC4-8F5465B924BB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0493B-5BE9-451B-8191-DC82B2DA5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176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D45F8-7A96-4665-ACC4-8F5465B924BB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0493B-5BE9-451B-8191-DC82B2DA5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448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D45F8-7A96-4665-ACC4-8F5465B924BB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0493B-5BE9-451B-8191-DC82B2DA5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319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D45F8-7A96-4665-ACC4-8F5465B924BB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0493B-5BE9-451B-8191-DC82B2DA5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605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D45F8-7A96-4665-ACC4-8F5465B924BB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0493B-5BE9-451B-8191-DC82B2DA5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723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D45F8-7A96-4665-ACC4-8F5465B924BB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0493B-5BE9-451B-8191-DC82B2DA5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296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D45F8-7A96-4665-ACC4-8F5465B924BB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0493B-5BE9-451B-8191-DC82B2DA5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452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D45F8-7A96-4665-ACC4-8F5465B924BB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0493B-5BE9-451B-8191-DC82B2DA5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491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D45F8-7A96-4665-ACC4-8F5465B924BB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0493B-5BE9-451B-8191-DC82B2DA5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100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D45F8-7A96-4665-ACC4-8F5465B924BB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0493B-5BE9-451B-8191-DC82B2DA5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425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7D45F8-7A96-4665-ACC4-8F5465B924BB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30493B-5BE9-451B-8191-DC82B2DA5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959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ar-JO" sz="4000" b="1" dirty="0">
                <a:solidFill>
                  <a:srgbClr val="C00000"/>
                </a:solidFill>
              </a:rPr>
              <a:t>الحسين بن طلال بن عبد الله الأول </a:t>
            </a:r>
            <a:r>
              <a:rPr lang="ar-JO" sz="4000" b="1" dirty="0" smtClean="0">
                <a:solidFill>
                  <a:srgbClr val="C00000"/>
                </a:solidFill>
              </a:rPr>
              <a:t>الهاشمي</a:t>
            </a:r>
          </a:p>
          <a:p>
            <a:r>
              <a:rPr lang="ar-JO" sz="4000" dirty="0" smtClean="0">
                <a:solidFill>
                  <a:srgbClr val="C00000"/>
                </a:solidFill>
              </a:rPr>
              <a:t>(</a:t>
            </a:r>
            <a:r>
              <a:rPr lang="ar-JO" sz="4000" dirty="0">
                <a:solidFill>
                  <a:srgbClr val="C00000"/>
                </a:solidFill>
              </a:rPr>
              <a:t>14 نوفمبر 1935 - 7 فبراير 1999</a:t>
            </a:r>
            <a:r>
              <a:rPr lang="ar-JO" sz="4000" dirty="0" smtClean="0">
                <a:solidFill>
                  <a:srgbClr val="C00000"/>
                </a:solidFill>
              </a:rPr>
              <a:t>)</a:t>
            </a:r>
          </a:p>
          <a:p>
            <a:r>
              <a:rPr lang="ar-JO" sz="4000" b="1" u="sng" dirty="0" smtClean="0">
                <a:solidFill>
                  <a:srgbClr val="C00000"/>
                </a:solidFill>
              </a:rPr>
              <a:t>ثالث ملوك المملكة الأردنية الهاشمية</a:t>
            </a:r>
          </a:p>
        </p:txBody>
      </p:sp>
      <p:pic>
        <p:nvPicPr>
          <p:cNvPr id="5" name="Picture 2" descr="موقع المغفور له بإذن الله جلالة الملك الحسين بن طلال | دليل مواقع الأردن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1215754"/>
            <a:ext cx="2798644" cy="2152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1287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JO" b="1" dirty="0" smtClean="0">
                <a:solidFill>
                  <a:srgbClr val="C00000"/>
                </a:solidFill>
              </a:rPr>
              <a:t>نبذة عن حياته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ar-JO" dirty="0"/>
              <a:t>تولى </a:t>
            </a:r>
            <a:r>
              <a:rPr lang="ar-JO" dirty="0" smtClean="0"/>
              <a:t>الحكم </a:t>
            </a:r>
            <a:r>
              <a:rPr lang="ar-JO" dirty="0"/>
              <a:t>عام 1952 وحتى </a:t>
            </a:r>
            <a:r>
              <a:rPr lang="ar-JO" dirty="0" smtClean="0"/>
              <a:t>وفاته </a:t>
            </a:r>
            <a:r>
              <a:rPr lang="ar-JO" dirty="0"/>
              <a:t>عام 1999</a:t>
            </a:r>
            <a:r>
              <a:rPr lang="ar-JO" dirty="0" smtClean="0"/>
              <a:t>.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ar-JO" dirty="0"/>
              <a:t>وُلد الملك الحسين </a:t>
            </a:r>
            <a:r>
              <a:rPr lang="ar-JO" dirty="0" smtClean="0"/>
              <a:t>في عمَّان؛ </a:t>
            </a:r>
            <a:r>
              <a:rPr lang="ar-JO" dirty="0"/>
              <a:t>ليكون أكبر أبناء الأمير -آنذاك- طلال بن </a:t>
            </a:r>
            <a:r>
              <a:rPr lang="ar-JO" dirty="0" smtClean="0"/>
              <a:t>عبدالله</a:t>
            </a:r>
            <a:r>
              <a:rPr lang="ar-JO" dirty="0"/>
              <a:t> وزوجته زين الشرف بنت جميل</a:t>
            </a:r>
            <a:r>
              <a:rPr lang="ar-JO" dirty="0" smtClean="0"/>
              <a:t>.</a:t>
            </a:r>
            <a:endParaRPr lang="en-US" dirty="0" smtClean="0"/>
          </a:p>
          <a:p>
            <a:pPr marL="0" indent="0" algn="r">
              <a:buNone/>
            </a:pPr>
            <a:endParaRPr lang="en-US" dirty="0"/>
          </a:p>
          <a:p>
            <a:pPr marL="0" indent="0" algn="ctr">
              <a:buNone/>
            </a:pPr>
            <a:r>
              <a:rPr lang="ar-JO" dirty="0" smtClean="0"/>
              <a:t>وقد </a:t>
            </a:r>
            <a:r>
              <a:rPr lang="ar-JO" dirty="0"/>
              <a:t>بدأ دراسته في عمّان في الكلية العلمية الإسلامية، بينما أكمل تعليمه في الخارج بالمملكة المتحدة</a:t>
            </a:r>
            <a:r>
              <a:rPr lang="ar-JO" dirty="0" smtClean="0"/>
              <a:t>.</a:t>
            </a:r>
            <a:endParaRPr lang="en-US" dirty="0" smtClean="0"/>
          </a:p>
          <a:p>
            <a:pPr marL="0" indent="0" algn="ctr">
              <a:buNone/>
            </a:pPr>
            <a:r>
              <a:rPr lang="ar-JO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4170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JO" b="1" dirty="0" smtClean="0">
                <a:solidFill>
                  <a:srgbClr val="C00000"/>
                </a:solidFill>
              </a:rPr>
              <a:t>تكملة – </a:t>
            </a:r>
            <a:r>
              <a:rPr lang="ar-JO" b="1" dirty="0" smtClean="0">
                <a:solidFill>
                  <a:srgbClr val="C00000"/>
                </a:solidFill>
              </a:rPr>
              <a:t>نبذة عن حياته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ar-JO" dirty="0" smtClean="0"/>
              <a:t>سُمِّي الحسين وليا لعهد مملكة الأردن سنة 1951. </a:t>
            </a:r>
          </a:p>
          <a:p>
            <a:pPr marL="0" indent="0" algn="r">
              <a:buNone/>
            </a:pPr>
            <a:endParaRPr lang="ar-JO" dirty="0" smtClean="0"/>
          </a:p>
          <a:p>
            <a:pPr marL="0" indent="0" algn="ctr">
              <a:buNone/>
            </a:pPr>
            <a:r>
              <a:rPr lang="ar-JO" dirty="0" smtClean="0"/>
              <a:t>اعتلى العرش وهو يبلغ من العمر سبعة عشر عاماً فقط، في العام 1953 م</a:t>
            </a:r>
          </a:p>
          <a:p>
            <a:pPr marL="0" indent="0" algn="r">
              <a:buNone/>
            </a:pPr>
            <a:endParaRPr lang="ar-JO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8161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JO" b="1" dirty="0" smtClean="0">
                <a:solidFill>
                  <a:srgbClr val="C00000"/>
                </a:solidFill>
              </a:rPr>
              <a:t>انجازاته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46348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ar-JO" dirty="0" smtClean="0"/>
          </a:p>
          <a:p>
            <a:pPr marL="0" indent="0" algn="ctr">
              <a:buNone/>
            </a:pPr>
            <a:endParaRPr lang="ar-JO" dirty="0"/>
          </a:p>
          <a:p>
            <a:pPr marL="0" indent="0" algn="ctr">
              <a:buNone/>
            </a:pPr>
            <a:endParaRPr lang="ar-JO" dirty="0" smtClean="0"/>
          </a:p>
          <a:p>
            <a:pPr marL="0" indent="0" algn="ctr">
              <a:buNone/>
            </a:pPr>
            <a:endParaRPr lang="ar-JO" dirty="0" smtClean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8964066"/>
              </p:ext>
            </p:extLst>
          </p:nvPr>
        </p:nvGraphicFramePr>
        <p:xfrm>
          <a:off x="2141182" y="1464017"/>
          <a:ext cx="8128000" cy="4762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/>
                <a:gridCol w="4064000"/>
              </a:tblGrid>
              <a:tr h="2476672">
                <a:tc>
                  <a:txBody>
                    <a:bodyPr/>
                    <a:lstStyle/>
                    <a:p>
                      <a:endParaRPr lang="ar-JO" dirty="0" smtClean="0"/>
                    </a:p>
                    <a:p>
                      <a:endParaRPr lang="ar-JO" dirty="0" smtClean="0"/>
                    </a:p>
                    <a:p>
                      <a:endParaRPr lang="ar-JO" dirty="0" smtClean="0"/>
                    </a:p>
                    <a:p>
                      <a:endParaRPr lang="ar-JO" dirty="0" smtClean="0"/>
                    </a:p>
                    <a:p>
                      <a:endParaRPr lang="ar-JO" dirty="0" smtClean="0"/>
                    </a:p>
                    <a:p>
                      <a:endParaRPr lang="ar-JO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ar-JO" dirty="0" smtClean="0"/>
                        <a:t>تعريب قيادة الجييش</a:t>
                      </a:r>
                      <a:r>
                        <a:rPr lang="ar-JO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</a:tr>
              <a:tr h="2221468">
                <a:tc>
                  <a:txBody>
                    <a:bodyPr/>
                    <a:lstStyle/>
                    <a:p>
                      <a:endParaRPr lang="ar-JO" dirty="0" smtClean="0"/>
                    </a:p>
                    <a:p>
                      <a:endParaRPr lang="ar-JO" dirty="0" smtClean="0"/>
                    </a:p>
                    <a:p>
                      <a:endParaRPr lang="ar-JO" dirty="0" smtClean="0"/>
                    </a:p>
                    <a:p>
                      <a:endParaRPr lang="ar-JO" dirty="0" smtClean="0"/>
                    </a:p>
                    <a:p>
                      <a:endParaRPr lang="ar-JO" dirty="0" smtClean="0"/>
                    </a:p>
                    <a:p>
                      <a:endParaRPr lang="ar-JO" dirty="0" smtClean="0"/>
                    </a:p>
                    <a:p>
                      <a:endParaRPr lang="ar-JO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ar-JO" dirty="0" smtClean="0"/>
                        <a:t>الرعاية الصحية 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6345" y="3929059"/>
            <a:ext cx="4067033" cy="22108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6345" y="1460309"/>
            <a:ext cx="4067033" cy="2468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5440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JO" b="1" dirty="0" smtClean="0">
                <a:solidFill>
                  <a:srgbClr val="C00000"/>
                </a:solidFill>
              </a:rPr>
              <a:t>تكملة - انجازاته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6486978"/>
              </p:ext>
            </p:extLst>
          </p:nvPr>
        </p:nvGraphicFramePr>
        <p:xfrm>
          <a:off x="2113886" y="1811487"/>
          <a:ext cx="812800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/>
                <a:gridCol w="40640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ar-JO" dirty="0" smtClean="0"/>
                        <a:t>انشاء الطرق </a:t>
                      </a:r>
                    </a:p>
                    <a:p>
                      <a:endParaRPr lang="ar-JO" dirty="0" smtClean="0"/>
                    </a:p>
                    <a:p>
                      <a:endParaRPr lang="ar-JO" dirty="0" smtClean="0"/>
                    </a:p>
                    <a:p>
                      <a:endParaRPr lang="ar-JO" dirty="0" smtClean="0"/>
                    </a:p>
                    <a:p>
                      <a:endParaRPr lang="ar-JO" dirty="0" smtClean="0"/>
                    </a:p>
                    <a:p>
                      <a:endParaRPr lang="ar-JO" dirty="0" smtClean="0"/>
                    </a:p>
                    <a:p>
                      <a:endParaRPr lang="ar-JO" dirty="0" smtClean="0"/>
                    </a:p>
                    <a:p>
                      <a:endParaRPr lang="ar-JO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ar-JO" dirty="0" smtClean="0"/>
                        <a:t>تعزيز التعليم</a:t>
                      </a:r>
                    </a:p>
                    <a:p>
                      <a:endParaRPr lang="ar-JO" dirty="0" smtClean="0"/>
                    </a:p>
                    <a:p>
                      <a:endParaRPr lang="ar-JO" dirty="0" smtClean="0"/>
                    </a:p>
                    <a:p>
                      <a:endParaRPr lang="ar-JO" dirty="0" smtClean="0"/>
                    </a:p>
                    <a:p>
                      <a:endParaRPr lang="ar-JO" dirty="0" smtClean="0"/>
                    </a:p>
                    <a:p>
                      <a:endParaRPr lang="ar-JO" dirty="0" smtClean="0"/>
                    </a:p>
                    <a:p>
                      <a:endParaRPr lang="ar-JO" dirty="0" smtClean="0"/>
                    </a:p>
                    <a:p>
                      <a:endParaRPr lang="ar-JO" dirty="0" smtClean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7857" y="1801504"/>
            <a:ext cx="4380931" cy="22518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5403" y="4053385"/>
            <a:ext cx="4053385" cy="2304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398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507126"/>
          </a:xfrm>
        </p:spPr>
        <p:txBody>
          <a:bodyPr/>
          <a:lstStyle/>
          <a:p>
            <a:pPr algn="ctr"/>
            <a:r>
              <a:rPr lang="ar-JO" b="1" dirty="0" smtClean="0"/>
              <a:t>شكرا لحسن استماعكم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577391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69</Words>
  <Application>Microsoft Office PowerPoint</Application>
  <PresentationFormat>Widescreen</PresentationFormat>
  <Paragraphs>45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Office Theme</vt:lpstr>
      <vt:lpstr>PowerPoint Presentation</vt:lpstr>
      <vt:lpstr>نبذة عن حياته</vt:lpstr>
      <vt:lpstr>تكملة – نبذة عن حياته</vt:lpstr>
      <vt:lpstr>انجازاته</vt:lpstr>
      <vt:lpstr>تكملة - انجازاته</vt:lpstr>
      <vt:lpstr>شكرا لحسن استماعكم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Dima Abu Mariam</dc:creator>
  <cp:lastModifiedBy>Dima Abu Mariam</cp:lastModifiedBy>
  <cp:revision>9</cp:revision>
  <dcterms:created xsi:type="dcterms:W3CDTF">2022-11-30T16:48:05Z</dcterms:created>
  <dcterms:modified xsi:type="dcterms:W3CDTF">2022-11-30T17:59:07Z</dcterms:modified>
</cp:coreProperties>
</file>