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34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01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2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2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E974-E219-4B5E-BFFA-577A905AA6D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B92700-FED2-4843-94F1-B2CB68F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890526/untitled2" TargetMode="External"/><Relationship Id="rId2" Type="http://schemas.openxmlformats.org/officeDocument/2006/relationships/hyperlink" Target="https://www.youtube.com/watch?v=3eQPH7-0Fk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00B050"/>
                </a:solidFill>
              </a:rPr>
              <a:t>الملك المعزز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00B050"/>
                </a:solidFill>
              </a:rPr>
              <a:t>عمل الطالبة:تيا الربضي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2967446"/>
            <a:ext cx="276080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نبذة عن حياة جلالة الملك عبد الله الثّاني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4503" y="2163102"/>
            <a:ext cx="10747310" cy="4351338"/>
          </a:xfrm>
        </p:spPr>
        <p:txBody>
          <a:bodyPr>
            <a:normAutofit/>
          </a:bodyPr>
          <a:lstStyle/>
          <a:p>
            <a:pPr algn="r" rtl="1"/>
            <a:r>
              <a:rPr lang="ar-JO" dirty="0" smtClean="0"/>
              <a:t>وُلد </a:t>
            </a:r>
            <a:r>
              <a:rPr lang="ar-JO" dirty="0"/>
              <a:t>الملك عبدالله الثاني ابن الحسين في عمّان، في 30 كانون </a:t>
            </a:r>
            <a:r>
              <a:rPr lang="ar-JO" dirty="0" smtClean="0"/>
              <a:t>الثاني 1962.</a:t>
            </a:r>
          </a:p>
          <a:p>
            <a:pPr algn="r" rtl="1"/>
            <a:r>
              <a:rPr lang="ar-JO" dirty="0" smtClean="0"/>
              <a:t>والداه هما الملك الحسين طيّب اللّه ثراه ، و منى الحسين.</a:t>
            </a:r>
          </a:p>
          <a:p>
            <a:pPr algn="r" rtl="1"/>
            <a:r>
              <a:rPr lang="ar-JO" dirty="0" smtClean="0"/>
              <a:t>تلقى جلالته دراسته الابتدائية في الكلية العلميّة الأسلاميّة في عمّان.</a:t>
            </a:r>
          </a:p>
          <a:p>
            <a:pPr algn="r" rtl="1"/>
            <a:r>
              <a:rPr lang="ar-JO" dirty="0" smtClean="0"/>
              <a:t>و التّحق بمدرسة سانت أدموند في انجلترا ثمّ باكادميّة ديرفيلد في أميركا.</a:t>
            </a:r>
          </a:p>
          <a:p>
            <a:pPr algn="r" rtl="1"/>
            <a:r>
              <a:rPr lang="ar-JO" dirty="0" smtClean="0"/>
              <a:t>التّحق الملك عبداللّه الثّاني باكادميّة ساندهيرست العسكريّة الملكيّة في المملكة المتحدة سنة 1980 م .</a:t>
            </a:r>
          </a:p>
          <a:p>
            <a:pPr algn="r" rtl="1"/>
            <a:r>
              <a:rPr lang="ar-JO" dirty="0" smtClean="0"/>
              <a:t>ثمّ درس بجامعة أكسفورد مساقا في الدّراسات الخاصة في شؤون الشرق الأوسط. </a:t>
            </a:r>
          </a:p>
          <a:p>
            <a:pPr algn="r" rtl="1"/>
            <a:r>
              <a:rPr lang="ar-JO" dirty="0" smtClean="0"/>
              <a:t>تسلم سلطاته الدستوريّة في 7 شباط 1999 م.</a:t>
            </a:r>
          </a:p>
          <a:p>
            <a:pPr algn="r" rtl="1"/>
            <a:r>
              <a:rPr lang="ar-JO" dirty="0" smtClean="0"/>
              <a:t>اقترن الملك عبدالله بالملكة رانيا في عام 1992م ، ورزقا نجلين هما سمو الأمير الحسين (ولي العهد</a:t>
            </a:r>
            <a:r>
              <a:rPr lang="ar-JO" dirty="0" smtClean="0"/>
              <a:t>) و الأمير هاشم . </a:t>
            </a:r>
            <a:r>
              <a:rPr lang="ar-JO" dirty="0" smtClean="0"/>
              <a:t>و </a:t>
            </a:r>
            <a:r>
              <a:rPr lang="ar-JO" dirty="0" smtClean="0"/>
              <a:t>ابنتين </a:t>
            </a:r>
            <a:r>
              <a:rPr lang="ar-JO" dirty="0" smtClean="0"/>
              <a:t>هما سمو الأميرة ايمان و سمو الأميرة سلمى.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1985771" cy="24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66" y="881127"/>
            <a:ext cx="8596668" cy="1320800"/>
          </a:xfrm>
        </p:spPr>
        <p:txBody>
          <a:bodyPr/>
          <a:lstStyle/>
          <a:p>
            <a:pPr algn="ctr"/>
            <a:r>
              <a:rPr lang="ar-JO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انجازات الملك عبدالله </a:t>
            </a:r>
            <a:r>
              <a:rPr lang="ar-JO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الثّاني     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1927"/>
            <a:ext cx="10515600" cy="4656073"/>
          </a:xfrm>
        </p:spPr>
        <p:txBody>
          <a:bodyPr>
            <a:normAutofit/>
          </a:bodyPr>
          <a:lstStyle/>
          <a:p>
            <a:pPr algn="r" rtl="1"/>
            <a:r>
              <a:rPr lang="ar-JO" dirty="0" smtClean="0"/>
              <a:t>التحديث و الأصلاح : من خلال الارادة الصلبة لتطوير البرامج الوطنيّة.</a:t>
            </a:r>
          </a:p>
          <a:p>
            <a:pPr algn="r" rtl="1"/>
            <a:r>
              <a:rPr lang="ar-JO" dirty="0"/>
              <a:t>التعليم : </a:t>
            </a:r>
            <a:r>
              <a:rPr lang="ar-JO" dirty="0" smtClean="0"/>
              <a:t>قد عمل على </a:t>
            </a:r>
            <a:r>
              <a:rPr lang="ar-JO" dirty="0"/>
              <a:t>تطوير مجال التكنولوجيا و المعلومات و الاتّصالات لتمكين الطلبة من مواكبة الاحتياجات المحلية والدولية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الصحة : توسيع مظلّة التأمين الصّحي.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       انشاء مستشفيات جديدة ، و تزويدها بأحدث الأجهزة و المعدّات الطبيّة.</a:t>
            </a:r>
          </a:p>
          <a:p>
            <a:pPr algn="r" rtl="1"/>
            <a:r>
              <a:rPr lang="ar-JO" dirty="0" smtClean="0"/>
              <a:t>المجال الاقتصادي : من خلال دعم و تطوير قطاعات الزّراعة و التّجارة و الصّناعة.</a:t>
            </a:r>
          </a:p>
          <a:p>
            <a:pPr algn="r" rtl="1"/>
            <a:r>
              <a:rPr lang="ar-JO" dirty="0" smtClean="0"/>
              <a:t>عربيا و دوليّا : حرص جلالته على الدّفاع عن القضية الفلسطينيّة و عن حق الشّغب الفلسطيني بوجود دوله مستقلّه. أمّا دوليّا فقد حرص على ابراز صورة الاسلام السّمح والبعيد عن الارهاب.</a:t>
            </a:r>
          </a:p>
          <a:p>
            <a:pPr algn="r" rtl="1"/>
            <a:r>
              <a:rPr lang="ar-JO" dirty="0" smtClean="0"/>
              <a:t>حصل جلالته على جوائز عالميّة عديدة في مجال حقوق الانسان و التّقارب و التّعايش ما بين الأديان. </a:t>
            </a:r>
          </a:p>
          <a:p>
            <a:pPr algn="r" rtl="1"/>
            <a:endParaRPr lang="ar-J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8" y="121920"/>
            <a:ext cx="2139931" cy="24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9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Links: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pPr marL="0" indent="0" rtl="1"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www.youtube.com/watch?v=3eQPH7-0Fkk</a:t>
            </a:r>
            <a:endParaRPr lang="ar-JO" dirty="0" smtClean="0">
              <a:solidFill>
                <a:srgbClr val="00B050"/>
              </a:solidFill>
            </a:endParaRPr>
          </a:p>
          <a:p>
            <a:pPr marL="0" indent="0" rtl="1">
              <a:buNone/>
            </a:pPr>
            <a:r>
              <a:rPr lang="en-US" dirty="0">
                <a:solidFill>
                  <a:srgbClr val="00B05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B050"/>
                </a:solidFill>
                <a:hlinkClick r:id="rId3"/>
              </a:rPr>
              <a:t>wordwall.net/resource/38890526/untitled2</a:t>
            </a:r>
            <a:endParaRPr lang="ar-JO" dirty="0" smtClean="0">
              <a:solidFill>
                <a:srgbClr val="00B050"/>
              </a:solidFill>
            </a:endParaRPr>
          </a:p>
          <a:p>
            <a:pPr marL="0" indent="0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737122"/>
            <a:ext cx="3044906" cy="3252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386" y="2734491"/>
            <a:ext cx="3255282" cy="3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0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000000"/>
      </a:accent6>
      <a:hlink>
        <a:srgbClr val="C00000"/>
      </a:hlink>
      <a:folHlink>
        <a:srgbClr val="2A501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265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Tahoma</vt:lpstr>
      <vt:lpstr>Trebuchet MS</vt:lpstr>
      <vt:lpstr>Wingdings 3</vt:lpstr>
      <vt:lpstr>Facet</vt:lpstr>
      <vt:lpstr>الملك المعزز</vt:lpstr>
      <vt:lpstr>نبذة عن حياة جلالة الملك عبد الله الثّاني </vt:lpstr>
      <vt:lpstr>انجازات الملك عبدالله الثّاني      </vt:lpstr>
      <vt:lpstr>Links: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المعزز</dc:title>
  <dc:creator>LENOVO</dc:creator>
  <cp:lastModifiedBy>LENOVO</cp:lastModifiedBy>
  <cp:revision>18</cp:revision>
  <dcterms:created xsi:type="dcterms:W3CDTF">2022-11-30T14:11:49Z</dcterms:created>
  <dcterms:modified xsi:type="dcterms:W3CDTF">2022-11-30T18:32:14Z</dcterms:modified>
</cp:coreProperties>
</file>