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C137A-6EDF-44C9-B997-FF66663B62F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6E3BC-E5FB-4406-B709-7F53F963A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E3BC-E5FB-4406-B709-7F53F963A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7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0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6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1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6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7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2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5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58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9AFDFE-CE23-444D-A3AD-D88BD666F87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9519C7-196F-4904-90A0-D666FAC90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urjKdbZKhU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en.wikipedia.org/wiki/Talal_of_Jord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4G1yyxU2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F823-D14C-E617-B976-E46E9592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464" y="3286460"/>
            <a:ext cx="9171562" cy="2732678"/>
          </a:xfrm>
        </p:spPr>
        <p:txBody>
          <a:bodyPr/>
          <a:lstStyle/>
          <a:p>
            <a:pPr marL="0" indent="0" algn="r">
              <a:buNone/>
            </a:pPr>
            <a:r>
              <a:rPr lang="ar-JO" sz="2800" dirty="0"/>
              <a:t>انا الملك حسين بن طلال، ساحكي لكم عن ابي واهم انجازته، علما اني توليت الحكم في عام  1952 وكان عمري انذاك 17 عام، حيث كان والدي مريضأ وسافر للعلاج.</a:t>
            </a:r>
          </a:p>
          <a:p>
            <a:pPr marL="0" indent="0" algn="r">
              <a:buNone/>
            </a:pPr>
            <a:endParaRPr lang="ar-JO" dirty="0">
              <a:solidFill>
                <a:schemeClr val="bg2"/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FD087-C66D-4607-E347-287AF29C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778" y="672668"/>
            <a:ext cx="3523034" cy="242467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506A68-FD89-494E-36C4-7E892BC98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8422" y="770838"/>
            <a:ext cx="1519282" cy="151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0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48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9764-D5E3-BDD8-2CB7-A39D2A7B4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2943" y="1374290"/>
            <a:ext cx="4354282" cy="2054710"/>
          </a:xfrm>
        </p:spPr>
        <p:txBody>
          <a:bodyPr/>
          <a:lstStyle/>
          <a:p>
            <a:r>
              <a:rPr lang="ar-JO" dirty="0">
                <a:solidFill>
                  <a:srgbClr val="00B050"/>
                </a:solidFill>
              </a:rPr>
              <a:t>الملك طلال ابن عبدالله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6A4CC-58F5-67B4-9115-68D98FC5E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876" y="3827948"/>
            <a:ext cx="6211075" cy="1655762"/>
          </a:xfrm>
        </p:spPr>
        <p:txBody>
          <a:bodyPr>
            <a:normAutofit/>
          </a:bodyPr>
          <a:lstStyle/>
          <a:p>
            <a:r>
              <a:rPr lang="ar-JO" sz="2800" b="1" dirty="0">
                <a:solidFill>
                  <a:srgbClr val="0645AD"/>
                </a:solidFill>
                <a:latin typeface="Arial" panose="020B0604020202020204" pitchFamily="34" charset="0"/>
              </a:rPr>
              <a:t>ثاني ملوك المملكة الأردنية الهاشمية</a:t>
            </a:r>
            <a:endParaRPr lang="en-US" sz="2800" b="1" dirty="0">
              <a:solidFill>
                <a:srgbClr val="0645AD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78C29-BF93-156C-0A5D-018485C2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82" y="247550"/>
            <a:ext cx="4163106" cy="61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06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1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DB72-57CF-2B20-F222-3AEF7664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73691"/>
            <a:ext cx="9601196" cy="1303867"/>
          </a:xfrm>
        </p:spPr>
        <p:txBody>
          <a:bodyPr/>
          <a:lstStyle/>
          <a:p>
            <a:pPr algn="r"/>
            <a:r>
              <a:rPr lang="ar-JO" dirty="0"/>
              <a:t>الملك طلال ابن عبدالله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6F25-0B06-7D35-C1ED-85E3CEC2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6" y="1825625"/>
            <a:ext cx="10876004" cy="4351338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endParaRPr lang="ar-JO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ar-JO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rgbClr val="202122"/>
                </a:solidFill>
                <a:latin typeface="Arial" panose="020B0604020202020204" pitchFamily="34" charset="0"/>
              </a:rPr>
              <a:t>تولّى الحكم من 20 تموز 1951 إلى  11 اب 1952.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rgbClr val="202122"/>
                </a:solidFill>
                <a:latin typeface="Arial" panose="020B0604020202020204" pitchFamily="34" charset="0"/>
              </a:rPr>
              <a:t>تولّى ولاية اثاني ملوك المملكة الأردنية الهاشمية.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rgbClr val="202122"/>
                </a:solidFill>
                <a:latin typeface="Arial" panose="020B0604020202020204" pitchFamily="34" charset="0"/>
              </a:rPr>
              <a:t>لعهد في 17 آذار 1947.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dirty="0">
                <a:solidFill>
                  <a:srgbClr val="202122"/>
                </a:solidFill>
                <a:latin typeface="Arial" panose="020B0604020202020204" pitchFamily="34" charset="0"/>
              </a:rPr>
              <a:t>وُلد في عام 1909 في مكة المكرمة وهو الابن الأكبر للملك عبدالله بن الحسين مؤسس المملكة الأردنية الهاشمية.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تولّى الملك</a:t>
            </a:r>
            <a:r>
              <a:rPr lang="ar-JO" sz="2800" dirty="0">
                <a:solidFill>
                  <a:srgbClr val="202122"/>
                </a:solidFill>
                <a:latin typeface="Arial" panose="020B0604020202020204" pitchFamily="34" charset="0"/>
              </a:rPr>
              <a:t> طلال الحكم بعد اغتيال والده بالرصاص في مدينة القدس.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84B25-1AD2-F555-0E31-12F22B84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34099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0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636">
              <a:srgbClr val="00B050"/>
            </a:gs>
            <a:gs pos="0">
              <a:srgbClr val="00B050"/>
            </a:gs>
            <a:gs pos="100000">
              <a:srgbClr val="00B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F833-0107-AE60-85D5-A4DEB464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>
                <a:solidFill>
                  <a:srgbClr val="00B050"/>
                </a:solidFill>
              </a:rPr>
              <a:t>انجازات الملك طلال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BF2D-8F72-5B18-BC04-7D69CAE9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54" y="2556932"/>
            <a:ext cx="9883343" cy="331893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إصدار </a:t>
            </a:r>
            <a:r>
              <a:rPr lang="ar-JO" sz="2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دستور عام 1952</a:t>
            </a: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الذي حلَّ مكان القانون الأساسي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إقرار حقّ التعليم المجاني وكان له الأثر الكبير في النهضة التعليمية التي شهدتها البلاد فيما بعد.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شُكلت قوة خفر السواحل الأردنية في </a:t>
            </a:r>
            <a:r>
              <a:rPr lang="ar-JO" sz="2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خليج العقبة</a:t>
            </a: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عمل الملك طلال على توطيد العلاقات الأردنية مع كل من </a:t>
            </a:r>
            <a:r>
              <a:rPr lang="ar-JO" sz="2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السعودية</a:t>
            </a:r>
            <a:r>
              <a:rPr lang="ar-JO" sz="28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ar-JO" sz="2800" b="0" i="0" u="none" strike="noStrike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وسوريا</a:t>
            </a:r>
            <a:r>
              <a:rPr lang="ar-JO" sz="2800" b="0" i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ar-JO" sz="2800" b="0" i="0" u="none" strike="noStrike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ومصر.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636">
              <a:srgbClr val="C00000"/>
            </a:gs>
            <a:gs pos="0">
              <a:srgbClr val="C00000"/>
            </a:gs>
            <a:gs pos="100000">
              <a:srgbClr val="C0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14CD-7C75-B89C-52F2-71DBEACF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B2706F-776B-407F-3D3F-01FCBB885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6338" y="3129756"/>
            <a:ext cx="1333500" cy="371475"/>
          </a:xfrm>
        </p:spPr>
      </p:pic>
      <p:pic>
        <p:nvPicPr>
          <p:cNvPr id="4" name="Online Media 3" title="King Talal Of Jordan In Switzerland (1952)">
            <a:hlinkClick r:id="" action="ppaction://media"/>
            <a:extLst>
              <a:ext uri="{FF2B5EF4-FFF2-40B4-BE49-F238E27FC236}">
                <a16:creationId xmlns:a16="http://schemas.microsoft.com/office/drawing/2014/main" id="{E48A6046-59BB-BCB2-8D7E-8DB7EDE939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0060" y="503853"/>
            <a:ext cx="11411879" cy="58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2F47-819B-E1EE-CEB3-1172692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08" y="702214"/>
            <a:ext cx="9601196" cy="9306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Online Media 3" title="الملك عبد الله وملوك آخرون اعتلوا عرش الأردن">
            <a:hlinkClick r:id="" action="ppaction://media"/>
            <a:extLst>
              <a:ext uri="{FF2B5EF4-FFF2-40B4-BE49-F238E27FC236}">
                <a16:creationId xmlns:a16="http://schemas.microsoft.com/office/drawing/2014/main" id="{C8D1AAAE-78DC-9AAF-6D1F-6033DC40912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353" y="373224"/>
            <a:ext cx="11417559" cy="59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155</Words>
  <Application>Microsoft Office PowerPoint</Application>
  <PresentationFormat>Widescreen</PresentationFormat>
  <Paragraphs>17</Paragraphs>
  <Slides>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Organic</vt:lpstr>
      <vt:lpstr>PowerPoint Presentation</vt:lpstr>
      <vt:lpstr>الملك طلال ابن عبدالله</vt:lpstr>
      <vt:lpstr>الملك طلال ابن عبدالله</vt:lpstr>
      <vt:lpstr>انجازات الملك طلال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طلال ابن عبدالله</dc:title>
  <dc:creator>Yara Katami</dc:creator>
  <cp:lastModifiedBy>Yara Katami</cp:lastModifiedBy>
  <cp:revision>14</cp:revision>
  <dcterms:created xsi:type="dcterms:W3CDTF">2022-11-30T16:43:13Z</dcterms:created>
  <dcterms:modified xsi:type="dcterms:W3CDTF">2022-11-30T18:22:27Z</dcterms:modified>
</cp:coreProperties>
</file>