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6"/>
  </p:normalViewPr>
  <p:slideViewPr>
    <p:cSldViewPr snapToGrid="0" snapToObjects="1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BDDE3-4E2D-5A4A-BC84-FA307B1D6F5F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138B9-114E-6742-9FEF-BECA68E40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82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en-US" dirty="0"/>
              <a:t>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4138B9-114E-6742-9FEF-BECA68E406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58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4C847-AF9F-B248-ADDF-79DD2AD5E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E4DF6-027B-924A-B909-E9446EA2F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B194C-0BB2-E944-95C5-45444AB0C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8152F-63F2-7141-8411-2997060F2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BAFE7-7F9A-7B43-B80A-60BC965CA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DB0F5-8045-2742-9A39-8D14DF478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85C989-52B9-654D-A539-5B003AA1B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2D3FC-9C87-A744-AC0A-6A9073C26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A4E1D-D61E-2D41-80D5-946D94BEA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E1707-EF05-4845-9CEB-B2AF09630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65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676868-EB2A-FF47-9556-B3D471AA69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90116-D9D9-B940-8027-4A2EF232C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D3D63-379B-1949-9F07-9F5D02FAE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2AAEE-4002-724D-A488-C6DA572CE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E3A3A-6DBD-0043-BDEB-546BD511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5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488BB-3F61-5640-9C91-4B1376C08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04520-233F-2A44-A7E8-EC1A658CA5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A58FF-1C93-1C44-891B-A8A529F98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A9A74-5468-4B48-8A0F-58EAB0526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BCBDF-8D8A-EF43-8558-8891B2294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9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5BBE4-47BD-3D49-AC57-519021C96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535DC-8913-9D49-86B1-FDE150C76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2EE51-44B7-3D49-B501-9106D8D1E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4F917-B75B-CB42-B99B-AFD81B057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36750-914B-B942-B67B-44ED0B3C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5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5B692-B99C-ED4B-BC11-0724C830E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CFBD7-87A4-0B4B-B4F3-AAAF18D063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983387-A7A4-AB41-A64E-663F275B9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CCF84-D70C-6A48-BC1E-C0746A62E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3703E-F006-9E4F-889B-07995E4FB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B83BF-5FDC-5C43-88EF-42FC501D3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47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2871-08E6-8F40-9E45-678539F0D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BD2FF-9C81-8B4E-9B5D-3C77752DC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15D8D-1087-B040-8233-EAEABDF56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C0C101-E157-B242-AE5F-5276BB792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5306D3-B3ED-B241-9E97-E6DDE589A1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5D5236-8A3B-5241-AADF-009D3F184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3C42EE-B9FA-974E-92FB-DA58E9799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B2B8-01DE-1C43-A026-ACF38D92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99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4680-6138-FA4F-AA28-E7F9DA2A8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2F3998-9923-B443-BBFC-D2A7CFAB7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356E-B4A3-F347-A167-2D5AA6068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3D8C1B-6FA1-2D4F-8E46-1AE4F61D6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5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B12B31-C946-D94F-8674-61EA73E25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EBF92-007F-FA42-9F87-2229517C9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B1E8E-70A3-854E-9C5F-F9E057B23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5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23A77-D621-BD4C-9310-E9AA019C9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CEF54-AE52-5B40-8519-BF220257C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9FB803-AD62-1243-AA8F-AE34CBBB2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DACBA-E555-6D4E-8702-230B311A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A79C8-4C1C-D74A-92ED-C3C8589A7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DDB30-4E7E-9C44-9A08-28B8CD231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3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81E18-D087-534F-800C-E029406DD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B4DA2-BD35-D34B-B108-67E91ED391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79E49-3A08-7C4F-922A-F69A42918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DD2DE-E09D-3B41-A790-58323D343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8C555-4E2F-314A-A82C-FDEF0A18E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EB5AEB-64D9-3C45-87CE-8F48EF47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6D8A5A-C288-6543-946A-48AEC9B93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3B055-6DAC-5543-986F-ACFFF857A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91FF3-6426-BF4E-B992-3ED180D824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3702F-66D3-AB4A-8965-045FE0EA6306}" type="datetimeFigureOut">
              <a:rPr lang="en-US" smtClean="0"/>
              <a:t>11/30/22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E8D93-A5EC-1F48-A8C8-B63849F16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1CFFD-0040-8143-98D4-97BAAD8AB7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E50BA-0E8E-A947-83BB-820EF525E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1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etxQtyAcM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54F6C-EBB4-B248-BE73-5FEC6839D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2135" y="4184652"/>
            <a:ext cx="9144000" cy="2387600"/>
          </a:xfrm>
        </p:spPr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جلالة الملك الحسين بن طلال</a:t>
            </a:r>
            <a:br>
              <a:rPr lang="ar-SA" dirty="0"/>
            </a:br>
            <a:r>
              <a:rPr lang="ar-SA" dirty="0"/>
              <a:t>ملك القلوب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A42DC7-56A1-074B-A757-D9089ECE8D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892" t="6034" r="23892" b="4741"/>
          <a:stretch/>
        </p:blipFill>
        <p:spPr>
          <a:xfrm>
            <a:off x="4167186" y="300036"/>
            <a:ext cx="4276725" cy="417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0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C140A-898F-B441-83D7-1DD0167EF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>
                <a:cs typeface="+mn-cs"/>
              </a:rPr>
              <a:t>نبذه عن حياته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3EE29-D54E-3B4D-9ADF-7EEFF5039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ولد الحسين بن طلال يوم 14 نوفمبر 1935 فى عمان.</a:t>
            </a:r>
          </a:p>
          <a:p>
            <a:pPr algn="r" rtl="1"/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ثالث ملوك المملكه الاردنيه الهاشميه، وهو ابن الملك طلال بن عبدالله.</a:t>
            </a:r>
          </a:p>
          <a:p>
            <a:pPr algn="r" rtl="1"/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بدأ دراسته في عمّان في الكلية العلمية الإسلامية،وأكمل تعليمه في الخارج بالمملكة المتحدة</a:t>
            </a:r>
          </a:p>
          <a:p>
            <a:pPr algn="r" rtl="1"/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تولى الحكم في يوم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 من أغسطس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1952</a:t>
            </a: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 rtl="1"/>
            <a:r>
              <a:rPr lang="ar-JO" dirty="0">
                <a:latin typeface="Arial" panose="020B0604020202020204" pitchFamily="34" charset="0"/>
                <a:cs typeface="Arial" panose="020B0604020202020204" pitchFamily="34" charset="0"/>
              </a:rPr>
              <a:t>توفي في السابع من فبراير عام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1999</a:t>
            </a:r>
          </a:p>
        </p:txBody>
      </p:sp>
    </p:spTree>
    <p:extLst>
      <p:ext uri="{BB962C8B-B14F-4D97-AF65-F5344CB8AC3E}">
        <p14:creationId xmlns:p14="http://schemas.microsoft.com/office/powerpoint/2010/main" val="329253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AC5DF-FFC7-2142-9E12-70C8B4864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>
                <a:cs typeface="+mn-cs"/>
              </a:rPr>
              <a:t>اهم انجازاته 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7F098-714C-6C4A-9EA2-F892FCA59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رفع مستوى التعليم بالأردن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طور القطاع الصحي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ازدهرت الحياة الاقتصادية في الأردن 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r>
              <a:rPr lang="ar-SA" dirty="0">
                <a:latin typeface="Arial" panose="020B0604020202020204" pitchFamily="34" charset="0"/>
                <a:cs typeface="Arial" panose="020B0604020202020204" pitchFamily="34" charset="0"/>
              </a:rPr>
              <a:t>حافظ على امن الوطن و </a:t>
            </a:r>
            <a:r>
              <a:rPr lang="ar-SA" dirty="0" err="1">
                <a:latin typeface="Arial" panose="020B0604020202020204" pitchFamily="34" charset="0"/>
                <a:cs typeface="Arial" panose="020B0604020202020204" pitchFamily="34" charset="0"/>
              </a:rPr>
              <a:t>اسقراره</a:t>
            </a:r>
            <a:endParaRPr lang="ar-S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975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7F063-2867-1949-B381-4F489590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3937"/>
            <a:ext cx="10515600" cy="1820863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https://www.youtube.com/watch?v=3etxQtyAcMI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94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100</Words>
  <Application>Microsoft Macintosh PowerPoint</Application>
  <PresentationFormat>Widescreen</PresentationFormat>
  <Paragraphs>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جلالة الملك الحسين بن طلال ملك القلوب </vt:lpstr>
      <vt:lpstr>نبذه عن حياته</vt:lpstr>
      <vt:lpstr>اهم انجازاته </vt:lpstr>
      <vt:lpstr>https://www.youtube.com/watch?v=3etxQtyAcMI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جلالة الملك الحسين بن طلال ملك القلوب </dc:title>
  <dc:creator>Microsoft Office User</dc:creator>
  <cp:lastModifiedBy>Microsoft Office User</cp:lastModifiedBy>
  <cp:revision>7</cp:revision>
  <dcterms:created xsi:type="dcterms:W3CDTF">2022-11-30T17:20:54Z</dcterms:created>
  <dcterms:modified xsi:type="dcterms:W3CDTF">2022-11-30T17:57:09Z</dcterms:modified>
</cp:coreProperties>
</file>