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3599F8-5F26-4336-A4A3-D8E4BE53CDD8}" type="datetimeFigureOut">
              <a:rPr lang="en-US" smtClean="0"/>
              <a:t>11/30/2022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2D5B17B-6590-44FC-8442-002ABCCC619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5833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3599F8-5F26-4336-A4A3-D8E4BE53CDD8}"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5B17B-6590-44FC-8442-002ABCCC619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872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3599F8-5F26-4336-A4A3-D8E4BE53CDD8}"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5B17B-6590-44FC-8442-002ABCCC619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8649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3599F8-5F26-4336-A4A3-D8E4BE53CDD8}"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5B17B-6590-44FC-8442-002ABCCC619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5290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3599F8-5F26-4336-A4A3-D8E4BE53CDD8}"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5B17B-6590-44FC-8442-002ABCCC619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73789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3599F8-5F26-4336-A4A3-D8E4BE53CDD8}"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5B17B-6590-44FC-8442-002ABCCC619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491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3599F8-5F26-4336-A4A3-D8E4BE53CDD8}"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D5B17B-6590-44FC-8442-002ABCCC619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064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3599F8-5F26-4336-A4A3-D8E4BE53CDD8}"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D5B17B-6590-44FC-8442-002ABCCC619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861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599F8-5F26-4336-A4A3-D8E4BE53CDD8}"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D5B17B-6590-44FC-8442-002ABCCC619D}" type="slidenum">
              <a:rPr lang="en-US" smtClean="0"/>
              <a:t>‹#›</a:t>
            </a:fld>
            <a:endParaRPr lang="en-US"/>
          </a:p>
        </p:txBody>
      </p:sp>
    </p:spTree>
    <p:extLst>
      <p:ext uri="{BB962C8B-B14F-4D97-AF65-F5344CB8AC3E}">
        <p14:creationId xmlns:p14="http://schemas.microsoft.com/office/powerpoint/2010/main" val="2301232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3599F8-5F26-4336-A4A3-D8E4BE53CDD8}"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5B17B-6590-44FC-8442-002ABCCC619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2953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E3599F8-5F26-4336-A4A3-D8E4BE53CDD8}" type="datetimeFigureOut">
              <a:rPr lang="en-US" smtClean="0"/>
              <a:t>11/30/2022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C2D5B17B-6590-44FC-8442-002ABCCC619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278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E3599F8-5F26-4336-A4A3-D8E4BE53CDD8}" type="datetimeFigureOut">
              <a:rPr lang="en-US" smtClean="0"/>
              <a:t>11/30/2022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2D5B17B-6590-44FC-8442-002ABCCC619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1803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90868-E9F0-F867-E0C5-042C07035613}"/>
              </a:ext>
            </a:extLst>
          </p:cNvPr>
          <p:cNvSpPr>
            <a:spLocks noGrp="1"/>
          </p:cNvSpPr>
          <p:nvPr>
            <p:ph type="ctrTitle"/>
          </p:nvPr>
        </p:nvSpPr>
        <p:spPr/>
        <p:txBody>
          <a:bodyPr>
            <a:normAutofit/>
          </a:bodyPr>
          <a:lstStyle/>
          <a:p>
            <a:pPr algn="r" rtl="1"/>
            <a:r>
              <a:rPr lang="ar-JO" sz="4800" dirty="0"/>
              <a:t>الملك حسين ابن طلال</a:t>
            </a:r>
            <a:endParaRPr lang="en-US" sz="4800" dirty="0"/>
          </a:p>
        </p:txBody>
      </p:sp>
      <p:sp>
        <p:nvSpPr>
          <p:cNvPr id="3" name="Subtitle 2">
            <a:extLst>
              <a:ext uri="{FF2B5EF4-FFF2-40B4-BE49-F238E27FC236}">
                <a16:creationId xmlns:a16="http://schemas.microsoft.com/office/drawing/2014/main" id="{899133DC-68A8-AFFD-D3DC-C0BEBE5C9554}"/>
              </a:ext>
            </a:extLst>
          </p:cNvPr>
          <p:cNvSpPr>
            <a:spLocks noGrp="1"/>
          </p:cNvSpPr>
          <p:nvPr>
            <p:ph type="subTitle" idx="1"/>
          </p:nvPr>
        </p:nvSpPr>
        <p:spPr/>
        <p:txBody>
          <a:bodyPr>
            <a:normAutofit/>
          </a:bodyPr>
          <a:lstStyle/>
          <a:p>
            <a:pPr algn="r" rtl="1"/>
            <a:r>
              <a:rPr lang="ar-JO" sz="3600" dirty="0"/>
              <a:t>تالن سنقرط</a:t>
            </a:r>
            <a:endParaRPr lang="en-US" sz="3600" dirty="0"/>
          </a:p>
        </p:txBody>
      </p:sp>
    </p:spTree>
    <p:extLst>
      <p:ext uri="{BB962C8B-B14F-4D97-AF65-F5344CB8AC3E}">
        <p14:creationId xmlns:p14="http://schemas.microsoft.com/office/powerpoint/2010/main" val="556300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09B53-6BA5-3749-C4F4-391512ADFFFA}"/>
              </a:ext>
            </a:extLst>
          </p:cNvPr>
          <p:cNvSpPr>
            <a:spLocks noGrp="1"/>
          </p:cNvSpPr>
          <p:nvPr>
            <p:ph type="title"/>
          </p:nvPr>
        </p:nvSpPr>
        <p:spPr/>
        <p:txBody>
          <a:bodyPr/>
          <a:lstStyle/>
          <a:p>
            <a:endParaRPr lang="en-US"/>
          </a:p>
        </p:txBody>
      </p:sp>
      <p:pic>
        <p:nvPicPr>
          <p:cNvPr id="1026" name="Picture 2" descr="الحسين بن طلال | شخصيات | الجزيرة نت">
            <a:extLst>
              <a:ext uri="{FF2B5EF4-FFF2-40B4-BE49-F238E27FC236}">
                <a16:creationId xmlns:a16="http://schemas.microsoft.com/office/drawing/2014/main" id="{08096DA3-9086-C6B4-ABC4-2AA761F5657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47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838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8FD8-69E3-3AAA-5FEB-04AC1B2ED566}"/>
              </a:ext>
            </a:extLst>
          </p:cNvPr>
          <p:cNvSpPr>
            <a:spLocks noGrp="1"/>
          </p:cNvSpPr>
          <p:nvPr>
            <p:ph type="title"/>
          </p:nvPr>
        </p:nvSpPr>
        <p:spPr/>
        <p:txBody>
          <a:bodyPr>
            <a:normAutofit/>
          </a:bodyPr>
          <a:lstStyle/>
          <a:p>
            <a:pPr algn="ctr" rtl="1"/>
            <a:r>
              <a:rPr lang="ar-JO" sz="4800" dirty="0"/>
              <a:t>انجازاته</a:t>
            </a:r>
            <a:endParaRPr lang="en-US" sz="4800" dirty="0"/>
          </a:p>
        </p:txBody>
      </p:sp>
      <p:sp>
        <p:nvSpPr>
          <p:cNvPr id="3" name="Content Placeholder 2">
            <a:extLst>
              <a:ext uri="{FF2B5EF4-FFF2-40B4-BE49-F238E27FC236}">
                <a16:creationId xmlns:a16="http://schemas.microsoft.com/office/drawing/2014/main" id="{8EF47C11-6801-9121-962A-61DF6FC2C228}"/>
              </a:ext>
            </a:extLst>
          </p:cNvPr>
          <p:cNvSpPr>
            <a:spLocks noGrp="1"/>
          </p:cNvSpPr>
          <p:nvPr>
            <p:ph idx="1"/>
          </p:nvPr>
        </p:nvSpPr>
        <p:spPr/>
        <p:txBody>
          <a:bodyPr>
            <a:normAutofit fontScale="92500" lnSpcReduction="10000"/>
          </a:bodyPr>
          <a:lstStyle/>
          <a:p>
            <a:pPr marL="457200" indent="-457200" algn="r" rtl="1">
              <a:buFont typeface="+mj-lt"/>
              <a:buAutoNum type="arabicParenR"/>
            </a:pPr>
            <a:r>
              <a:rPr lang="ar-JO" sz="3200" b="0" i="0" dirty="0">
                <a:solidFill>
                  <a:srgbClr val="333333"/>
                </a:solidFill>
                <a:effectLst/>
                <a:latin typeface="DroidArabicKufi-Regular"/>
              </a:rPr>
              <a:t>دعم إنشاء الطرق وصناعة شبكة تغطي مُختلف أنحاء المملكة الأردنية.</a:t>
            </a:r>
          </a:p>
          <a:p>
            <a:pPr marL="457200" indent="-457200" algn="r" rtl="1">
              <a:buFont typeface="+mj-lt"/>
              <a:buAutoNum type="arabicParenR"/>
            </a:pPr>
            <a:r>
              <a:rPr lang="ar-JO" sz="3200" dirty="0">
                <a:solidFill>
                  <a:srgbClr val="333333"/>
                </a:solidFill>
                <a:latin typeface="DroidArabicKufi-Regular"/>
              </a:rPr>
              <a:t>مشروع المملكة العربية المتحدة بين الأردن وفلسطين والذي نفذ عام 1972 م بهدف الحفاظ على حق الشعب الفلسطيني في أرضه.</a:t>
            </a:r>
          </a:p>
          <a:p>
            <a:pPr marL="457200" indent="-457200" algn="r" rtl="1">
              <a:buFont typeface="+mj-lt"/>
              <a:buAutoNum type="arabicParenR"/>
            </a:pPr>
            <a:r>
              <a:rPr lang="ar-JO" sz="3200" dirty="0">
                <a:solidFill>
                  <a:srgbClr val="333333"/>
                </a:solidFill>
                <a:latin typeface="DroidArabicKufi-Regular"/>
              </a:rPr>
              <a:t>دعم البنية التحتية الاقتصادية وتطور القطاع الصناعي الذي يتضمن صناعة المعادن مثل: الإسمنت والبوتاس والفوسفات والبوتاس.</a:t>
            </a:r>
            <a:br>
              <a:rPr lang="ar-JO" sz="2800" dirty="0"/>
            </a:br>
            <a:endParaRPr lang="ar-JO" sz="3200" dirty="0">
              <a:solidFill>
                <a:srgbClr val="333333"/>
              </a:solidFill>
              <a:latin typeface="DroidArabicKufi-Regular"/>
            </a:endParaRPr>
          </a:p>
        </p:txBody>
      </p:sp>
    </p:spTree>
    <p:extLst>
      <p:ext uri="{BB962C8B-B14F-4D97-AF65-F5344CB8AC3E}">
        <p14:creationId xmlns:p14="http://schemas.microsoft.com/office/powerpoint/2010/main" val="399499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3EDC-F1BE-6954-3A37-FA56967C0A7C}"/>
              </a:ext>
            </a:extLst>
          </p:cNvPr>
          <p:cNvSpPr>
            <a:spLocks noGrp="1"/>
          </p:cNvSpPr>
          <p:nvPr>
            <p:ph type="title"/>
          </p:nvPr>
        </p:nvSpPr>
        <p:spPr/>
        <p:txBody>
          <a:bodyPr>
            <a:normAutofit/>
          </a:bodyPr>
          <a:lstStyle/>
          <a:p>
            <a:pPr algn="ctr" rtl="1"/>
            <a:r>
              <a:rPr lang="ar-JO" sz="4400" dirty="0"/>
              <a:t>نبذة من حياته</a:t>
            </a:r>
            <a:endParaRPr lang="en-US" sz="4400" dirty="0"/>
          </a:p>
        </p:txBody>
      </p:sp>
      <p:sp>
        <p:nvSpPr>
          <p:cNvPr id="3" name="Content Placeholder 2">
            <a:extLst>
              <a:ext uri="{FF2B5EF4-FFF2-40B4-BE49-F238E27FC236}">
                <a16:creationId xmlns:a16="http://schemas.microsoft.com/office/drawing/2014/main" id="{7807FC45-5D6F-7CF3-CEE0-B80E2530D45D}"/>
              </a:ext>
            </a:extLst>
          </p:cNvPr>
          <p:cNvSpPr>
            <a:spLocks noGrp="1"/>
          </p:cNvSpPr>
          <p:nvPr>
            <p:ph idx="1"/>
          </p:nvPr>
        </p:nvSpPr>
        <p:spPr>
          <a:xfrm>
            <a:off x="1451579" y="2095245"/>
            <a:ext cx="9603275" cy="3450613"/>
          </a:xfrm>
        </p:spPr>
        <p:txBody>
          <a:bodyPr>
            <a:normAutofit/>
          </a:bodyPr>
          <a:lstStyle/>
          <a:p>
            <a:pPr marL="0" indent="0" algn="r" rtl="1">
              <a:buNone/>
            </a:pPr>
            <a:r>
              <a:rPr lang="ar-JO" sz="3000" i="0" dirty="0">
                <a:solidFill>
                  <a:srgbClr val="333333"/>
                </a:solidFill>
                <a:effectLst/>
                <a:latin typeface="FrutigerLTArabic-45Light"/>
              </a:rPr>
              <a:t>ولد الملك الحسين في عمان في 14 تشرين الثاني 1935، وهو الابن البكر للأمير طلال بن عبد الله والأميرة زين الشرف بنت جميل. وبعد أن أكمل دراسته الابتدائية في عمان انتظم جلالته في كلية فكتوريا في الاسكندرية في مصر. </a:t>
            </a:r>
            <a:r>
              <a:rPr lang="ar-JO" sz="3000" dirty="0">
                <a:solidFill>
                  <a:srgbClr val="333333"/>
                </a:solidFill>
                <a:latin typeface="FrutigerLTArabic-45Light"/>
              </a:rPr>
              <a:t>ا</a:t>
            </a:r>
            <a:r>
              <a:rPr lang="ar-JO" sz="3000" i="0" dirty="0">
                <a:solidFill>
                  <a:srgbClr val="333333"/>
                </a:solidFill>
                <a:effectLst/>
                <a:latin typeface="FrutigerLTArabic-45Light"/>
              </a:rPr>
              <a:t>تسلم جلالته سلطاته الدستورية يوم 2 ايار 1953م حيث جرت مراسيم تسلم جلالته لسلطاته وفقاً للدستور.</a:t>
            </a:r>
            <a:endParaRPr lang="en-US" sz="3000" dirty="0"/>
          </a:p>
        </p:txBody>
      </p:sp>
    </p:spTree>
    <p:extLst>
      <p:ext uri="{BB962C8B-B14F-4D97-AF65-F5344CB8AC3E}">
        <p14:creationId xmlns:p14="http://schemas.microsoft.com/office/powerpoint/2010/main" val="63328345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32</TotalTime>
  <Words>120</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DroidArabicKufi-Regular</vt:lpstr>
      <vt:lpstr>FrutigerLTArabic-45Light</vt:lpstr>
      <vt:lpstr>Gill Sans MT</vt:lpstr>
      <vt:lpstr>Gallery</vt:lpstr>
      <vt:lpstr>الملك حسين ابن طلال</vt:lpstr>
      <vt:lpstr>PowerPoint Presentation</vt:lpstr>
      <vt:lpstr>انجازاته</vt:lpstr>
      <vt:lpstr>نبذة من حياته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حسين ابن طلال</dc:title>
  <dc:creator>سارة مصباح عمر سنقرط</dc:creator>
  <cp:lastModifiedBy>سارة مصباح عمر سنقرط</cp:lastModifiedBy>
  <cp:revision>1</cp:revision>
  <dcterms:created xsi:type="dcterms:W3CDTF">2022-11-30T18:07:23Z</dcterms:created>
  <dcterms:modified xsi:type="dcterms:W3CDTF">2022-11-30T18:39:41Z</dcterms:modified>
</cp:coreProperties>
</file>