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88C93-EAEC-46CF-B9FD-4C507C7CE34F}" type="datetimeFigureOut">
              <a:rPr lang="en-US" smtClean="0"/>
              <a:t>30-11-2022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12CC0-6275-4A6C-9AFD-379B9A5B1A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12CC0-6275-4A6C-9AFD-379B9A5B1A4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16E8-7189-4B74-8A5C-1C39EF447F14}" type="datetimeFigureOut">
              <a:rPr lang="en-US" smtClean="0"/>
              <a:t>30-11-2022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C74A-9317-49F3-8583-100D9C65FA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16E8-7189-4B74-8A5C-1C39EF447F14}" type="datetimeFigureOut">
              <a:rPr lang="en-US" smtClean="0"/>
              <a:t>30-11-2022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C74A-9317-49F3-8583-100D9C65FA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16E8-7189-4B74-8A5C-1C39EF447F14}" type="datetimeFigureOut">
              <a:rPr lang="en-US" smtClean="0"/>
              <a:t>30-11-2022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C74A-9317-49F3-8583-100D9C65FA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16E8-7189-4B74-8A5C-1C39EF447F14}" type="datetimeFigureOut">
              <a:rPr lang="en-US" smtClean="0"/>
              <a:t>30-11-2022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C74A-9317-49F3-8583-100D9C65FA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16E8-7189-4B74-8A5C-1C39EF447F14}" type="datetimeFigureOut">
              <a:rPr lang="en-US" smtClean="0"/>
              <a:t>30-11-2022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C74A-9317-49F3-8583-100D9C65FA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16E8-7189-4B74-8A5C-1C39EF447F14}" type="datetimeFigureOut">
              <a:rPr lang="en-US" smtClean="0"/>
              <a:t>30-11-2022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C74A-9317-49F3-8583-100D9C65FA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16E8-7189-4B74-8A5C-1C39EF447F14}" type="datetimeFigureOut">
              <a:rPr lang="en-US" smtClean="0"/>
              <a:t>30-11-2022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C74A-9317-49F3-8583-100D9C65FA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16E8-7189-4B74-8A5C-1C39EF447F14}" type="datetimeFigureOut">
              <a:rPr lang="en-US" smtClean="0"/>
              <a:t>30-11-2022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C74A-9317-49F3-8583-100D9C65FA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16E8-7189-4B74-8A5C-1C39EF447F14}" type="datetimeFigureOut">
              <a:rPr lang="en-US" smtClean="0"/>
              <a:t>30-11-2022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C74A-9317-49F3-8583-100D9C65FA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16E8-7189-4B74-8A5C-1C39EF447F14}" type="datetimeFigureOut">
              <a:rPr lang="en-US" smtClean="0"/>
              <a:t>30-11-2022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C74A-9317-49F3-8583-100D9C65FA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16E8-7189-4B74-8A5C-1C39EF447F14}" type="datetimeFigureOut">
              <a:rPr lang="en-US" smtClean="0"/>
              <a:t>30-11-2022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C74A-9317-49F3-8583-100D9C65FA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B16E8-7189-4B74-8A5C-1C39EF447F14}" type="datetimeFigureOut">
              <a:rPr lang="en-US" smtClean="0"/>
              <a:t>30-11-2022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CC74A-9317-49F3-8583-100D9C65FA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ar-JO" b="1" dirty="0" smtClean="0"/>
              <a:t>الملك حسين بن طلال</a:t>
            </a:r>
            <a:br>
              <a:rPr lang="ar-JO" b="1" dirty="0" smtClean="0"/>
            </a:br>
            <a:r>
              <a:rPr lang="ar-JO" b="1" dirty="0" smtClean="0"/>
              <a:t>الملك الباني</a:t>
            </a:r>
            <a:br>
              <a:rPr lang="ar-JO" b="1" dirty="0" smtClean="0"/>
            </a:br>
            <a:r>
              <a:rPr lang="ar-JO" b="1" dirty="0" smtClean="0"/>
              <a:t> </a:t>
            </a:r>
            <a:r>
              <a:rPr lang="ar-JO" sz="3600" b="1" dirty="0" smtClean="0"/>
              <a:t>1935-1999</a:t>
            </a:r>
            <a:endParaRPr lang="en-US" sz="3600" b="1" dirty="0"/>
          </a:p>
        </p:txBody>
      </p:sp>
      <p:pic>
        <p:nvPicPr>
          <p:cNvPr id="4" name="Picture 3" descr="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07512"/>
            <a:ext cx="9144000" cy="495048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05400" y="838200"/>
            <a:ext cx="4038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 rtl="1">
              <a:buFont typeface="Wingdings" pitchFamily="2" charset="2"/>
              <a:buChar char="v"/>
            </a:pPr>
            <a:r>
              <a:rPr lang="ar-JO" sz="2400" dirty="0" smtClean="0"/>
              <a:t>ولد الملك الحسين في العاصمة الاردنية عمان ليكون اكبر ابناء الملك طلال بن عبد الله </a:t>
            </a:r>
          </a:p>
          <a:p>
            <a:pPr lvl="1" algn="ctr" rtl="1">
              <a:buFont typeface="Wingdings" pitchFamily="2" charset="2"/>
              <a:buChar char="v"/>
            </a:pPr>
            <a:r>
              <a:rPr lang="ar-JO" sz="2400" dirty="0" smtClean="0"/>
              <a:t>بداء دراسته في عمان في الكلية العلمية الاسلامية و أتم دراسته في المملكة المتحده.</a:t>
            </a:r>
          </a:p>
          <a:p>
            <a:pPr lvl="1" algn="ctr" rtl="1">
              <a:buFont typeface="Wingdings" pitchFamily="2" charset="2"/>
              <a:buChar char="v"/>
            </a:pPr>
            <a:r>
              <a:rPr lang="ar-JO" sz="2400" dirty="0" smtClean="0"/>
              <a:t>تولى الحكم عام 1952 و كان ثالث ملوك المملكة الاردنيه الهاشميه.</a:t>
            </a:r>
          </a:p>
          <a:p>
            <a:pPr lvl="1" algn="ctr" rtl="1">
              <a:buFont typeface="Wingdings" pitchFamily="2" charset="2"/>
              <a:buChar char="v"/>
            </a:pPr>
            <a:r>
              <a:rPr lang="ar-JO" sz="2400" dirty="0" smtClean="0"/>
              <a:t>كان يمارس العديد من الأنشطة الرياضيه،اهمها سباق السيارات وركوب الدراجات.</a:t>
            </a:r>
          </a:p>
          <a:p>
            <a:pPr lvl="1" algn="ctr" rtl="1"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uss.jpg"/>
          <p:cNvPicPr>
            <a:picLocks noChangeAspect="1"/>
          </p:cNvPicPr>
          <p:nvPr/>
        </p:nvPicPr>
        <p:blipFill>
          <a:blip r:embed="rId3" cstate="print">
            <a:lum bright="2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0" y="990600"/>
            <a:ext cx="88392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200" b="1" dirty="0" smtClean="0"/>
              <a:t>أهم أنجازاته:</a:t>
            </a:r>
          </a:p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النهضه في مختلف القطاعات و تحسين المستوى المعيشي للمواطن.</a:t>
            </a:r>
          </a:p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التأكيد على التقدم الأكاديمي و تعزيز التعليم</a:t>
            </a:r>
          </a:p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دعم القضية الفلسطينية و التاكيد على وحدة المصير بين الشعب الاردني و الفلسطيني </a:t>
            </a:r>
          </a:p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التشجيع على الديمقراطية و الحفاظ على حقوق الانسان</a:t>
            </a:r>
          </a:p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تعريب قيادة الجيش</a:t>
            </a:r>
          </a:p>
          <a:p>
            <a:pPr algn="r"/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us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74198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95400" y="2286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b="1" dirty="0" smtClean="0"/>
              <a:t>و ما زالت في ذاكرة الأردنيين كلمات الملك الحسين</a:t>
            </a:r>
            <a:endParaRPr lang="en-US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2362200" y="6019800"/>
            <a:ext cx="45720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US" b="1" dirty="0" smtClean="0"/>
              <a:t>https://www.youtube.com/watch?v=gfsNxngoLis</a:t>
            </a: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114</Words>
  <Application>Microsoft Office PowerPoint</Application>
  <PresentationFormat>On-screen Show (4:3)</PresentationFormat>
  <Paragraphs>14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الملك حسين بن طلال الملك الباني  1935-1999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الملك حسين بن طلال </dc:title>
  <dc:creator>Mahasen</dc:creator>
  <cp:lastModifiedBy>Mahasen</cp:lastModifiedBy>
  <cp:revision>31</cp:revision>
  <dcterms:created xsi:type="dcterms:W3CDTF">2022-11-30T15:56:03Z</dcterms:created>
  <dcterms:modified xsi:type="dcterms:W3CDTF">2022-11-30T17:37:47Z</dcterms:modified>
</cp:coreProperties>
</file>