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64B38-FA2D-F465-9E7C-D1C9B3C25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118733-0BAD-6629-D79B-8358B178E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26C2A-45E8-5B07-CDAB-60D4FBDA1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0D07-A2AB-FB41-B59B-EF6AD04019B6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2C12C-71B0-84BA-B22F-EBA10ACA0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E710A-B1B3-9C33-F9F4-AE43BA438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F044-D04E-3042-B81F-AE2DE02E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92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683E7-F911-5EB9-10CF-B5DB0CDDF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C11BA-EBF7-518C-945C-68B9CB901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1F18F-6289-B1F0-5CDE-AB2EB1AB5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0D07-A2AB-FB41-B59B-EF6AD04019B6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210E1-A4F8-A43D-1E28-4DED16FB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3D4B6-2DE3-A185-8252-F2AFC5D6C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F044-D04E-3042-B81F-AE2DE02E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37985C-189B-D250-8FBF-D7130010AA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DCDEFA-1D58-C0FC-C321-D20336BB2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33E4B-865C-2790-555F-4B07412AE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0D07-A2AB-FB41-B59B-EF6AD04019B6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6F788-B5D7-6FF3-3331-86BA1DD5A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D056E-E816-A9A3-59C1-E6B00ABB4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F044-D04E-3042-B81F-AE2DE02E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9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576E4-D905-EB14-F963-587FC5E7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2B12A-A551-F0FB-EEEA-EDF400DFB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14504-B600-BDAE-A85A-9744D841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0D07-A2AB-FB41-B59B-EF6AD04019B6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9716E-54B8-FC33-D986-143B1F266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98CB6-26C1-97AA-BDEF-E0B8FB6B2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F044-D04E-3042-B81F-AE2DE02E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0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DA9A6-F72E-9A90-E917-195BB68F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4EFB8-6C44-06C1-CC7D-2A351B9FD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90154-75F3-2C89-4EBD-0ACECDD27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0D07-A2AB-FB41-B59B-EF6AD04019B6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41D61-81FE-890F-AC3E-B873FC23A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046DE-097D-514B-DD0F-BCEE2DB01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F044-D04E-3042-B81F-AE2DE02E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1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61C5F-8545-7C2C-5350-59E8F7BE5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C661B-3F8C-2915-A57F-331B8E844D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6C134-928B-273A-603B-1E458B675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0AD87-8BEC-308D-73A2-F3B7DBE4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0D07-A2AB-FB41-B59B-EF6AD04019B6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451C48-D2F1-8791-C651-16CA91499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FA3EB-B6C1-126A-E749-1B39CBAEA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F044-D04E-3042-B81F-AE2DE02E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1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ED845-CABC-4072-43C1-3B01AB21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3122C-C177-99C3-E760-11E9C3809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C72F4-2D7D-7F52-1589-58706D34A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2172C-CB66-0280-F9C4-424191F7AC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C8218-A77B-1C9B-29B3-1D89ACADC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24B578-9A77-EA7D-952A-14995234F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0D07-A2AB-FB41-B59B-EF6AD04019B6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A2D16D-5570-18C2-0164-8313CB5B8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E25207-C5AD-FB96-327B-BB88BA00E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F044-D04E-3042-B81F-AE2DE02E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0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178FE-A9D5-71A5-011D-52729DF35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DEF769-B2E0-5150-D110-D5FB7201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0D07-A2AB-FB41-B59B-EF6AD04019B6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0D514C-38E9-54D0-0EB0-BE82D5812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86252-C118-7A00-5F98-39F945642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F044-D04E-3042-B81F-AE2DE02E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5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B8FE13-CAB8-2FB8-EBFF-22BBA78C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0D07-A2AB-FB41-B59B-EF6AD04019B6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17B8FC-10F4-5060-46CF-39E2AA667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13C48-94C6-F3E5-A8D1-7212FDC86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F044-D04E-3042-B81F-AE2DE02E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72A1B-C174-078E-F45B-06FEF3DDB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6B7AE-D08D-9DD3-8014-0FF5F2451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FC8D0-AEA8-969F-5A33-D3E014D7A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667C3-C3ED-A70E-F8A4-E3468946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0D07-A2AB-FB41-B59B-EF6AD04019B6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7B014-C7FD-85FA-6738-BF3A194D2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E90FF-0950-9B08-B416-97EAACADA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F044-D04E-3042-B81F-AE2DE02E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1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0645B-9D87-EB67-C2BF-2F5D0E8D8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D139A0-ADA9-ABD8-CD6A-7B05109F08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61C161-5B91-37D0-736C-79108DAE4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03F0D-8026-32BF-73FC-AB8E419D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0D07-A2AB-FB41-B59B-EF6AD04019B6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826DB-B545-59C6-02CB-4B4183534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3FE1E-8CBD-0F3E-BC4C-5E04C01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F044-D04E-3042-B81F-AE2DE02E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2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07E93F-591B-EE46-E80F-A54E50799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B0C95-874F-799F-1873-A8D8FD940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DD5B2-51BD-55EC-8126-43ED1020B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20D07-A2AB-FB41-B59B-EF6AD04019B6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304F5-98A1-DCDB-6583-9C323BA15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5ED15-55BA-8579-217B-9BAA07DAA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FF044-D04E-3042-B81F-AE2DE02E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8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r.m.wikipedia.org/wiki/%D9%82%D8%A7%D8%A6%D9%85%D8%A9_%D9%85%D9%84%D9%88%D9%83_%D8%A7%D9%84%D8%A3%D8%B1%D8%AF%D9%8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r.m.wikipedia.org/wiki/%D8%A7%D9%84%D9%82%D8%B6%D9%8A%D8%A9_%D8%A7%D9%84%D9%81%D9%84%D8%B3%D8%B7%D9%8A%D9%86%D9%8A%D8%A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2885D-54F8-11D9-014D-07C95B907F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الملك حسين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27D205-CCE0-A937-A57D-0AC408D11B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/>
              <a:t>آدم صباغ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100A5E-30F8-9561-72E9-A90C8101D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27" y="1471959"/>
            <a:ext cx="2774941" cy="3785841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9581FC3-5719-E70F-9ADD-BC6C8267A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07" y="2316163"/>
            <a:ext cx="4042193" cy="2733850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7754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73FE-22CB-8786-CCDD-0DB8C742D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b="1" i="0" u="none" strike="noStrike" dirty="0">
              <a:solidFill>
                <a:srgbClr val="202122"/>
              </a:solidFill>
              <a:effectLst/>
              <a:latin typeface="-apple-system"/>
            </a:endParaRPr>
          </a:p>
          <a:p>
            <a:endParaRPr lang="ar-SA" b="1" dirty="0">
              <a:solidFill>
                <a:srgbClr val="202122"/>
              </a:solidFill>
              <a:latin typeface="-apple-system"/>
            </a:endParaRPr>
          </a:p>
          <a:p>
            <a:r>
              <a:rPr lang="ar-SA" b="1" i="0" u="none" strike="noStrike" dirty="0">
                <a:solidFill>
                  <a:srgbClr val="202122"/>
                </a:solidFill>
                <a:effectLst/>
                <a:latin typeface="-apple-system"/>
              </a:rPr>
              <a:t>الحسين بن طلال بن عبد الله الأول الهاشمي</a:t>
            </a:r>
          </a:p>
          <a:p>
            <a:r>
              <a:rPr lang="ar-SA" dirty="0"/>
              <a:t>وكان يلقب بملك القلوب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124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79A06-44A7-A45E-E164-987EBFA5B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0" i="0" u="none" strike="noStrike" dirty="0">
                <a:solidFill>
                  <a:srgbClr val="795CB2"/>
                </a:solidFill>
                <a:effectLst/>
                <a:latin typeface="-apple-system"/>
                <a:hlinkClick r:id="rId2" tooltip="قائمة ملوك الأردن"/>
              </a:rPr>
              <a:t>ثالث ملوك المملكة الأردنية الهاشمية</a:t>
            </a:r>
            <a:r>
              <a:rPr lang="ar-SA" b="0" i="0" u="none" strike="noStrike" dirty="0">
                <a:solidFill>
                  <a:srgbClr val="202122"/>
                </a:solidFill>
                <a:effectLst/>
                <a:latin typeface="-apple-system"/>
              </a:rPr>
              <a:t>. تولى الحكم في الحادي عشر من أغسطس عام 1952 وحتى وفاته في السابع من فبراير عام 1999.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9E884-0648-1F00-B436-C1D50AAFB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892847" y="0"/>
            <a:ext cx="19868018" cy="7372195"/>
          </a:xfrm>
        </p:spPr>
        <p:txBody>
          <a:bodyPr/>
          <a:lstStyle/>
          <a:p>
            <a:r>
              <a:rPr lang="ar-SA" dirty="0"/>
              <a:t>هو </a:t>
            </a:r>
          </a:p>
        </p:txBody>
      </p:sp>
    </p:spTree>
    <p:extLst>
      <p:ext uri="{BB962C8B-B14F-4D97-AF65-F5344CB8AC3E}">
        <p14:creationId xmlns:p14="http://schemas.microsoft.com/office/powerpoint/2010/main" val="968219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3EE6D-C836-B5BD-EE52-A91F7CE4A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95" y="1546845"/>
            <a:ext cx="10515600" cy="4351338"/>
          </a:xfrm>
        </p:spPr>
        <p:txBody>
          <a:bodyPr>
            <a:normAutofit/>
          </a:bodyPr>
          <a:lstStyle/>
          <a:p>
            <a:r>
              <a:rPr lang="ar-SA" sz="3600" b="0" i="0" u="none" strike="noStrike" dirty="0">
                <a:solidFill>
                  <a:srgbClr val="202122"/>
                </a:solidFill>
                <a:effectLst/>
                <a:latin typeface="-apple-system"/>
              </a:rPr>
              <a:t> بذل الحسين جهودا متزايدة لأجل حل </a:t>
            </a:r>
            <a:r>
              <a:rPr lang="ar-SA" sz="3600" b="0" i="0" u="none" strike="noStrike" dirty="0">
                <a:solidFill>
                  <a:srgbClr val="795CB2"/>
                </a:solidFill>
                <a:effectLst/>
                <a:latin typeface="-apple-system"/>
                <a:hlinkClick r:id="rId2" tooltip="القضية الفلسطينية"/>
              </a:rPr>
              <a:t>القضية الفلسطينية</a:t>
            </a:r>
            <a:r>
              <a:rPr lang="ar-SA" sz="3600" b="0" i="0" u="none" strike="noStrike" dirty="0">
                <a:solidFill>
                  <a:srgbClr val="202122"/>
                </a:solidFill>
                <a:effectLst/>
                <a:latin typeface="-apple-system"/>
              </a:rPr>
              <a:t>. ولقد عمل الحسين بصفته وسيطا بين الأطراف المتعددة المتنازعة في منطقة الشرق الأوسط؛ مما أظهره بمظهر صانع السلام. 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38181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الملك حسين</vt:lpstr>
      <vt:lpstr>PowerPoint Presentation</vt:lpstr>
      <vt:lpstr>ثالث ملوك المملكة الأردنية الهاشمية. تولى الحكم في الحادي عشر من أغسطس عام 1952 وحتى وفاته في السابع من فبراير عام 1999.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Al-Sabbagh</dc:creator>
  <cp:lastModifiedBy>Adam Al-Sabbagh</cp:lastModifiedBy>
  <cp:revision>3</cp:revision>
  <dcterms:created xsi:type="dcterms:W3CDTF">2022-11-30T16:54:23Z</dcterms:created>
  <dcterms:modified xsi:type="dcterms:W3CDTF">2022-11-30T17:34:49Z</dcterms:modified>
</cp:coreProperties>
</file>