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2" autoAdjust="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64BD3-2BAE-435E-B38C-49CA903D315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838D4-2138-4E43-BF32-0719DA30B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9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38D4-2138-4E43-BF32-0719DA30B0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7AC0B13-5B2F-4B51-AFE4-7057B424D52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E91F-AF94-46D3-B919-34B075F8E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0B13-5B2F-4B51-AFE4-7057B424D52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E91F-AF94-46D3-B919-34B075F8E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0B13-5B2F-4B51-AFE4-7057B424D52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E91F-AF94-46D3-B919-34B075F8E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0B13-5B2F-4B51-AFE4-7057B424D52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E91F-AF94-46D3-B919-34B075F8E52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0B13-5B2F-4B51-AFE4-7057B424D52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E91F-AF94-46D3-B919-34B075F8E5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0B13-5B2F-4B51-AFE4-7057B424D52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E91F-AF94-46D3-B919-34B075F8E5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0B13-5B2F-4B51-AFE4-7057B424D52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E91F-AF94-46D3-B919-34B075F8E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0B13-5B2F-4B51-AFE4-7057B424D52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E91F-AF94-46D3-B919-34B075F8E5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0B13-5B2F-4B51-AFE4-7057B424D52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E91F-AF94-46D3-B919-34B075F8E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0B13-5B2F-4B51-AFE4-7057B424D52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E91F-AF94-46D3-B919-34B075F8E5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0B13-5B2F-4B51-AFE4-7057B424D52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E91F-AF94-46D3-B919-34B075F8E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7AC0B13-5B2F-4B51-AFE4-7057B424D52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12AE91F-AF94-46D3-B919-34B075F8E5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/index.php?title=%D8%B9%D8%A7%D9%84%D9%8A%D8%A9_%D8%A3%D8%B1%D9%83%D8%A7%D9%86&amp;action=edit&amp;redlink=1" TargetMode="External"/><Relationship Id="rId2" Type="http://schemas.openxmlformats.org/officeDocument/2006/relationships/hyperlink" Target="https://ar.wikipedia.org/wiki/%D9%85%D8%B5%D8%A8%D8%A7%D8%AD_%D8%A8%D9%86%D8%AA_%D9%86%D8%A7%D8%B5%D8%B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.wikipedia.org/wiki/%D8%A7%D9%84%D9%82%D8%AF%D8%B3" TargetMode="External"/><Relationship Id="rId4" Type="http://schemas.openxmlformats.org/officeDocument/2006/relationships/hyperlink" Target="https://ar.wikipedia.org/wiki/%D8%A7%D9%84%D9%85%D8%B3%D8%AC%D8%AF_%D8%A7%D9%84%D8%A3%D9%82%D8%B5%D9%8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43000"/>
            <a:ext cx="6400800" cy="1295400"/>
          </a:xfrm>
        </p:spPr>
        <p:txBody>
          <a:bodyPr/>
          <a:lstStyle/>
          <a:p>
            <a:r>
              <a:rPr lang="ar-JO" dirty="0" smtClean="0"/>
              <a:t>جلالة الملك عبدالله الأول الملقب بالملك المؤسس وأول ملوك الأردن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16442"/>
            <a:ext cx="1539240" cy="18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نبذة عن حياته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6400800" cy="3429000"/>
          </a:xfrm>
        </p:spPr>
        <p:txBody>
          <a:bodyPr>
            <a:normAutofit fontScale="92500"/>
          </a:bodyPr>
          <a:lstStyle/>
          <a:p>
            <a:pPr algn="r" rtl="1"/>
            <a:r>
              <a:rPr lang="ar-JO" dirty="0"/>
              <a:t>وُلد جلالة الملك عبدالله الأول، طيّب الله ثراه، في مكة المكرمة، في 4 نيسان 1882، واهتمّ منذ طفولته بتاريخ القبائل، وتعرّف على أعراف البدو وعاداتهم </a:t>
            </a:r>
            <a:r>
              <a:rPr lang="ar-JO" dirty="0" smtClean="0"/>
              <a:t>وتقاليدهم.</a:t>
            </a:r>
          </a:p>
          <a:p>
            <a:pPr algn="r" rtl="1"/>
            <a:r>
              <a:rPr lang="ar-JO" dirty="0"/>
              <a:t>تلقّى عبدالله بن الحسين بن علي علومه في مكة </a:t>
            </a:r>
            <a:r>
              <a:rPr lang="ar-JO" dirty="0" smtClean="0"/>
              <a:t>واسطنبول، </a:t>
            </a:r>
            <a:r>
              <a:rPr lang="ar-JO" dirty="0"/>
              <a:t>وكان شاعراً وأديباً، ازدهرت في بلاطه المجالسُ الأدبية. كما عُرف عنه تعلقه الشديد بعلوم الدين والتراث وحبه للخيول.</a:t>
            </a:r>
            <a:endParaRPr lang="ar-JO" dirty="0" smtClean="0"/>
          </a:p>
          <a:p>
            <a:pPr algn="r" rtl="1"/>
            <a:r>
              <a:rPr lang="ar-JO" dirty="0"/>
              <a:t>تزوج الملك عبد الله الأول مرتين كانت الأولى من </a:t>
            </a:r>
            <a:r>
              <a:rPr lang="ar-JO" b="1" dirty="0">
                <a:hlinkClick r:id="rId2"/>
              </a:rPr>
              <a:t>مصباح بنت </a:t>
            </a:r>
            <a:r>
              <a:rPr lang="ar-JO" b="1" dirty="0" smtClean="0">
                <a:hlinkClick r:id="rId2"/>
              </a:rPr>
              <a:t>ناصر</a:t>
            </a:r>
            <a:r>
              <a:rPr lang="ar-JO" dirty="0"/>
              <a:t> بن </a:t>
            </a:r>
            <a:r>
              <a:rPr lang="ar-JO" dirty="0" smtClean="0"/>
              <a:t>علي، </a:t>
            </a:r>
            <a:r>
              <a:rPr lang="ar-JO" dirty="0"/>
              <a:t>في المرة الثانية تزوج من </a:t>
            </a:r>
            <a:r>
              <a:rPr lang="ar-JO" b="1" dirty="0">
                <a:hlinkClick r:id="rId3" tooltip="عالية أركان (الصفحة غير موجودة)"/>
              </a:rPr>
              <a:t>عالية أركان</a:t>
            </a:r>
            <a:r>
              <a:rPr lang="ar-JO" dirty="0"/>
              <a:t> </a:t>
            </a:r>
            <a:endParaRPr lang="ar-JO" dirty="0" smtClean="0"/>
          </a:p>
          <a:p>
            <a:pPr algn="r" rtl="1"/>
            <a:r>
              <a:rPr lang="ar-JO" dirty="0"/>
              <a:t>اغتيل الملك عبد الله عند مدخل</a:t>
            </a:r>
            <a:r>
              <a:rPr lang="ar-JO" b="1" dirty="0"/>
              <a:t> </a:t>
            </a:r>
            <a:r>
              <a:rPr lang="ar-JO" b="1" dirty="0">
                <a:hlinkClick r:id="rId4" tooltip="المسجد الأقصى"/>
              </a:rPr>
              <a:t>المسجد الأقصى</a:t>
            </a:r>
            <a:r>
              <a:rPr lang="ar-JO" dirty="0"/>
              <a:t> بالبلدة القديمة في</a:t>
            </a:r>
            <a:r>
              <a:rPr lang="ar-JO" b="1" dirty="0"/>
              <a:t> </a:t>
            </a:r>
            <a:r>
              <a:rPr lang="ar-JO" b="1" dirty="0">
                <a:hlinkClick r:id="rId5" tooltip="القدس"/>
              </a:rPr>
              <a:t>القدس</a:t>
            </a:r>
            <a:r>
              <a:rPr lang="ar-JO" dirty="0"/>
              <a:t> بينما كان يهم لأداء صلاة </a:t>
            </a:r>
            <a:r>
              <a:rPr lang="ar-JO" dirty="0" smtClean="0"/>
              <a:t>الجمعة مع حفيده الملك الحسين بن طلال سنة 1951.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0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أهم إنجازاته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6400800" cy="3657600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ar-JO" dirty="0"/>
              <a:t>تأسيس إمارة شرق </a:t>
            </a:r>
            <a:r>
              <a:rPr lang="ar-JO" dirty="0" smtClean="0"/>
              <a:t>الأردن سنة 1921 </a:t>
            </a:r>
            <a:r>
              <a:rPr lang="ar-JO" dirty="0"/>
              <a:t> وأقام أول نظام حكومي مركزي في مجتمع معظمه عشائري </a:t>
            </a:r>
            <a:r>
              <a:rPr lang="ar-JO" dirty="0" smtClean="0"/>
              <a:t>وبدويز</a:t>
            </a:r>
          </a:p>
          <a:p>
            <a:pPr algn="r" rtl="1"/>
            <a:r>
              <a:rPr lang="ar-JO" dirty="0"/>
              <a:t>وضع أول دستور للأردن في عام 1928 عُرف باسم القانون </a:t>
            </a:r>
            <a:r>
              <a:rPr lang="ar-JO" dirty="0" smtClean="0"/>
              <a:t>الأساسي</a:t>
            </a:r>
          </a:p>
          <a:p>
            <a:pPr algn="r" rtl="1"/>
            <a:r>
              <a:rPr lang="ar-JO" dirty="0"/>
              <a:t>ازداد عدد المدارس والمساجد والكنائس في عهده؛ مما ساهم في تعزيز شعارات الثورة العربية الكبرى والتأكيد على سماحة </a:t>
            </a:r>
            <a:r>
              <a:rPr lang="ar-JO" dirty="0" smtClean="0"/>
              <a:t>الإسلام.</a:t>
            </a:r>
          </a:p>
          <a:p>
            <a:pPr algn="r" rtl="1"/>
            <a:r>
              <a:rPr lang="ar-JO" dirty="0"/>
              <a:t>عُرف عن الملك عبدالله الأول بأنه كان أديباً </a:t>
            </a:r>
            <a:r>
              <a:rPr lang="ar-JO" dirty="0" smtClean="0"/>
              <a:t>وشاعراً و من مؤلفاته :</a:t>
            </a:r>
            <a:r>
              <a:rPr lang="ar-JO" dirty="0"/>
              <a:t>جواب السائل عن الخيل </a:t>
            </a:r>
            <a:r>
              <a:rPr lang="ar-JO" dirty="0" smtClean="0"/>
              <a:t>الأصائل، </a:t>
            </a:r>
            <a:r>
              <a:rPr lang="ar-JO" dirty="0"/>
              <a:t>من </a:t>
            </a:r>
            <a:r>
              <a:rPr lang="ar-JO" dirty="0" smtClean="0"/>
              <a:t>أنا  ،</a:t>
            </a:r>
            <a:r>
              <a:rPr lang="ar-JO" dirty="0"/>
              <a:t> الآثار </a:t>
            </a:r>
            <a:r>
              <a:rPr lang="ar-JO" dirty="0" smtClean="0"/>
              <a:t>الكاملة، </a:t>
            </a:r>
            <a:r>
              <a:rPr lang="ar-JO" dirty="0"/>
              <a:t>مذكرات الملك عبد الله</a:t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7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mtClean="0"/>
              <a:t>صوار الملك </a:t>
            </a:r>
            <a:r>
              <a:rPr lang="ar-JO" dirty="0" smtClean="0"/>
              <a:t>عبد الله الأول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2286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2085975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629694"/>
            <a:ext cx="29337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32004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4267200"/>
            <a:ext cx="4252913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6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105</TotalTime>
  <Words>101</Words>
  <Application>Microsoft Office PowerPoint</Application>
  <PresentationFormat>On-screen Show (4:3)</PresentationFormat>
  <Paragraphs>13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جلالة الملك عبدالله الأول الملقب بالملك المؤسس وأول ملوك الأردن.</vt:lpstr>
      <vt:lpstr>نبذة عن حياته</vt:lpstr>
      <vt:lpstr>أهم إنجازاته</vt:lpstr>
      <vt:lpstr>صوار الملك عبد الله الأول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جلالة الملك عبدالله الأول الملقب بالملك المؤ</dc:title>
  <dc:creator>Lenovo</dc:creator>
  <cp:lastModifiedBy>Lenovo</cp:lastModifiedBy>
  <cp:revision>8</cp:revision>
  <dcterms:created xsi:type="dcterms:W3CDTF">2022-11-30T15:48:21Z</dcterms:created>
  <dcterms:modified xsi:type="dcterms:W3CDTF">2022-11-30T17:34:51Z</dcterms:modified>
</cp:coreProperties>
</file>