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A6008FA8-27C2-4EF9-9071-F3F8A3CB7368}" type="datetimeFigureOut">
              <a:rPr lang="en-US" smtClean="0"/>
              <a:t>11/30/2022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3C2B6343-DDCF-4DA8-BEC3-2B755FE349EA}"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008FA8-27C2-4EF9-9071-F3F8A3CB7368}"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2B6343-DDCF-4DA8-BEC3-2B755FE349E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008FA8-27C2-4EF9-9071-F3F8A3CB7368}"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2B6343-DDCF-4DA8-BEC3-2B755FE349E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008FA8-27C2-4EF9-9071-F3F8A3CB7368}"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2B6343-DDCF-4DA8-BEC3-2B755FE349E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6008FA8-27C2-4EF9-9071-F3F8A3CB7368}" type="datetimeFigureOut">
              <a:rPr lang="en-US" smtClean="0"/>
              <a:t>11/30/2022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3C2B6343-DDCF-4DA8-BEC3-2B755FE349EA}"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6008FA8-27C2-4EF9-9071-F3F8A3CB7368}"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2B6343-DDCF-4DA8-BEC3-2B755FE349E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6008FA8-27C2-4EF9-9071-F3F8A3CB7368}" type="datetimeFigureOut">
              <a:rPr lang="en-US" smtClean="0"/>
              <a:t>11/30/2022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2B6343-DDCF-4DA8-BEC3-2B755FE349EA}"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6008FA8-27C2-4EF9-9071-F3F8A3CB7368}" type="datetimeFigureOut">
              <a:rPr lang="en-US" smtClean="0"/>
              <a:t>11/30/2022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2B6343-DDCF-4DA8-BEC3-2B755FE349E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008FA8-27C2-4EF9-9071-F3F8A3CB7368}" type="datetimeFigureOut">
              <a:rPr lang="en-US" smtClean="0"/>
              <a:t>11/30/2022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2B6343-DDCF-4DA8-BEC3-2B755FE349E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6008FA8-27C2-4EF9-9071-F3F8A3CB7368}"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2B6343-DDCF-4DA8-BEC3-2B755FE349EA}"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6008FA8-27C2-4EF9-9071-F3F8A3CB7368}" type="datetimeFigureOut">
              <a:rPr lang="en-US" smtClean="0"/>
              <a:t>11/30/2022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2B6343-DDCF-4DA8-BEC3-2B755FE349E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6008FA8-27C2-4EF9-9071-F3F8A3CB7368}" type="datetimeFigureOut">
              <a:rPr lang="en-US" smtClean="0"/>
              <a:t>11/30/2022</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C2B6343-DDCF-4DA8-BEC3-2B755FE349EA}"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643050"/>
            <a:ext cx="7772400" cy="1470025"/>
          </a:xfrm>
        </p:spPr>
        <p:txBody>
          <a:bodyPr/>
          <a:lstStyle/>
          <a:p>
            <a:r>
              <a:rPr lang="en-GB" altLang="zh-CN" b="1" dirty="0" smtClean="0"/>
              <a:t>جلالة</a:t>
            </a:r>
            <a:r>
              <a:rPr lang="en-US" altLang="en-GB" b="1" dirty="0" smtClean="0"/>
              <a:t> </a:t>
            </a:r>
            <a:r>
              <a:rPr lang="en-GB" altLang="en-GB" b="1" dirty="0" smtClean="0"/>
              <a:t>الملك</a:t>
            </a:r>
            <a:r>
              <a:rPr lang="en-US" altLang="en-GB" b="1" dirty="0" smtClean="0"/>
              <a:t> </a:t>
            </a:r>
            <a:r>
              <a:rPr lang="en-GB" altLang="en-GB" b="1" dirty="0" smtClean="0"/>
              <a:t>الحسين</a:t>
            </a:r>
            <a:r>
              <a:rPr lang="en-US" altLang="en-GB" b="1" dirty="0" smtClean="0"/>
              <a:t> </a:t>
            </a:r>
            <a:r>
              <a:rPr lang="en-GB" altLang="en-GB" b="1" dirty="0" smtClean="0"/>
              <a:t>بن</a:t>
            </a:r>
            <a:r>
              <a:rPr lang="en-US" altLang="en-GB" b="1" dirty="0" smtClean="0"/>
              <a:t> </a:t>
            </a:r>
            <a:r>
              <a:rPr lang="en-GB" altLang="en-GB" b="1" dirty="0" smtClean="0"/>
              <a:t>طلال</a:t>
            </a:r>
            <a:r>
              <a:rPr lang="en-US" altLang="en-GB" b="1" dirty="0" smtClean="0"/>
              <a:t> </a:t>
            </a:r>
            <a:endParaRPr lang="en-US" dirty="0"/>
          </a:p>
        </p:txBody>
      </p:sp>
      <p:sp>
        <p:nvSpPr>
          <p:cNvPr id="3" name="Subtitle 2"/>
          <p:cNvSpPr>
            <a:spLocks noGrp="1"/>
          </p:cNvSpPr>
          <p:nvPr>
            <p:ph type="subTitle" idx="1"/>
          </p:nvPr>
        </p:nvSpPr>
        <p:spPr>
          <a:xfrm>
            <a:off x="2428860" y="2928934"/>
            <a:ext cx="4786346" cy="857256"/>
          </a:xfrm>
        </p:spPr>
        <p:txBody>
          <a:bodyPr/>
          <a:lstStyle/>
          <a:p>
            <a:r>
              <a:rPr lang="ar-JO" dirty="0" smtClean="0">
                <a:effectLst>
                  <a:outerShdw blurRad="38100" dist="38100" dir="2700000" algn="tl">
                    <a:srgbClr val="000000">
                      <a:alpha val="43137"/>
                    </a:srgbClr>
                  </a:outerShdw>
                </a:effectLst>
              </a:rPr>
              <a:t>يارا أبوهزيم</a:t>
            </a:r>
            <a:endParaRPr lang="en-US" dirty="0">
              <a:effectLst>
                <a:outerShdw blurRad="38100" dist="38100" dir="2700000" algn="tl">
                  <a:srgbClr val="000000">
                    <a:alpha val="43137"/>
                  </a:srgbClr>
                </a:outerShdw>
              </a:effectLst>
            </a:endParaRPr>
          </a:p>
        </p:txBody>
      </p:sp>
      <p:pic>
        <p:nvPicPr>
          <p:cNvPr id="4" name="Picture 3"/>
          <p:cNvPicPr/>
          <p:nvPr/>
        </p:nvPicPr>
        <p:blipFill>
          <a:blip r:embed="rId2" cstate="print"/>
          <a:stretch>
            <a:fillRect/>
          </a:stretch>
        </p:blipFill>
        <p:spPr>
          <a:xfrm>
            <a:off x="3428992" y="4058181"/>
            <a:ext cx="2424545" cy="2799819"/>
          </a:xfrm>
          <a:prstGeom prst="rect">
            <a:avLst/>
          </a:prstGeom>
        </p:spPr>
      </p:pic>
      <p:pic>
        <p:nvPicPr>
          <p:cNvPr id="5" name="Picture 4"/>
          <p:cNvPicPr/>
          <p:nvPr/>
        </p:nvPicPr>
        <p:blipFill>
          <a:blip r:embed="rId3" cstate="print"/>
          <a:stretch>
            <a:fillRect/>
          </a:stretch>
        </p:blipFill>
        <p:spPr>
          <a:xfrm>
            <a:off x="0" y="0"/>
            <a:ext cx="2999253" cy="1640524"/>
          </a:xfrm>
          <a:prstGeom prst="rect">
            <a:avLst/>
          </a:prstGeom>
        </p:spPr>
      </p:pic>
      <p:pic>
        <p:nvPicPr>
          <p:cNvPr id="6" name="Picture 5"/>
          <p:cNvPicPr/>
          <p:nvPr/>
        </p:nvPicPr>
        <p:blipFill>
          <a:blip r:embed="rId3" cstate="print"/>
          <a:stretch>
            <a:fillRect/>
          </a:stretch>
        </p:blipFill>
        <p:spPr>
          <a:xfrm>
            <a:off x="6144747" y="0"/>
            <a:ext cx="2999253" cy="1640524"/>
          </a:xfrm>
          <a:prstGeom prst="rect">
            <a:avLst/>
          </a:prstGeom>
        </p:spPr>
      </p:pic>
      <p:pic>
        <p:nvPicPr>
          <p:cNvPr id="7" name="Picture 6"/>
          <p:cNvPicPr/>
          <p:nvPr/>
        </p:nvPicPr>
        <p:blipFill>
          <a:blip r:embed="rId4" cstate="print"/>
          <a:stretch>
            <a:fillRect/>
          </a:stretch>
        </p:blipFill>
        <p:spPr>
          <a:xfrm>
            <a:off x="3357554" y="0"/>
            <a:ext cx="2452970" cy="1659133"/>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altLang="en-GB" dirty="0" err="1" smtClean="0">
                <a:solidFill>
                  <a:srgbClr val="FF0000"/>
                </a:solidFill>
              </a:rPr>
              <a:t>نبدة</a:t>
            </a:r>
            <a:r>
              <a:rPr lang="en-US" altLang="en-GB" dirty="0" smtClean="0">
                <a:solidFill>
                  <a:srgbClr val="FF0000"/>
                </a:solidFill>
              </a:rPr>
              <a:t> </a:t>
            </a:r>
            <a:r>
              <a:rPr lang="en-GB" altLang="en-GB" dirty="0" err="1" smtClean="0">
                <a:solidFill>
                  <a:srgbClr val="FF0000"/>
                </a:solidFill>
              </a:rPr>
              <a:t>عن</a:t>
            </a:r>
            <a:r>
              <a:rPr lang="en-US" altLang="en-GB" dirty="0" smtClean="0">
                <a:solidFill>
                  <a:srgbClr val="FF0000"/>
                </a:solidFill>
              </a:rPr>
              <a:t> </a:t>
            </a:r>
            <a:r>
              <a:rPr lang="en-GB" altLang="en-GB" dirty="0" err="1" smtClean="0">
                <a:solidFill>
                  <a:srgbClr val="FF0000"/>
                </a:solidFill>
              </a:rPr>
              <a:t>حياة</a:t>
            </a:r>
            <a:r>
              <a:rPr lang="en-US" altLang="en-GB" dirty="0" smtClean="0">
                <a:solidFill>
                  <a:srgbClr val="FF0000"/>
                </a:solidFill>
              </a:rPr>
              <a:t> </a:t>
            </a:r>
            <a:r>
              <a:rPr lang="en-GB" altLang="en-GB" dirty="0" smtClean="0">
                <a:solidFill>
                  <a:srgbClr val="FF0000"/>
                </a:solidFill>
              </a:rPr>
              <a:t>الملك</a:t>
            </a:r>
            <a:r>
              <a:rPr lang="en-US" altLang="en-GB" dirty="0" smtClean="0">
                <a:solidFill>
                  <a:srgbClr val="FF0000"/>
                </a:solidFill>
              </a:rPr>
              <a:t> </a:t>
            </a:r>
            <a:r>
              <a:rPr lang="en-GB" altLang="en-GB" dirty="0" smtClean="0">
                <a:solidFill>
                  <a:srgbClr val="FF0000"/>
                </a:solidFill>
              </a:rPr>
              <a:t>الحسين</a:t>
            </a:r>
            <a:r>
              <a:rPr lang="en-US" altLang="en-GB" dirty="0" smtClean="0">
                <a:solidFill>
                  <a:srgbClr val="FF0000"/>
                </a:solidFill>
              </a:rPr>
              <a:t> </a:t>
            </a:r>
            <a:r>
              <a:rPr lang="en-GB" altLang="en-GB" dirty="0" smtClean="0">
                <a:solidFill>
                  <a:srgbClr val="FF0000"/>
                </a:solidFill>
              </a:rPr>
              <a:t>بن</a:t>
            </a:r>
            <a:r>
              <a:rPr lang="en-US" altLang="en-GB" dirty="0" smtClean="0">
                <a:solidFill>
                  <a:srgbClr val="FF0000"/>
                </a:solidFill>
              </a:rPr>
              <a:t> </a:t>
            </a:r>
            <a:r>
              <a:rPr lang="en-GB" altLang="en-GB" dirty="0" err="1" smtClean="0">
                <a:solidFill>
                  <a:srgbClr val="FF0000"/>
                </a:solidFill>
              </a:rPr>
              <a:t>طالل</a:t>
            </a:r>
            <a:r>
              <a:rPr lang="en-US" dirty="0" smtClean="0">
                <a:solidFill>
                  <a:srgbClr val="FF0000"/>
                </a:solidFill>
              </a:rPr>
              <a:t/>
            </a:r>
            <a:br>
              <a:rPr lang="en-US" dirty="0" smtClean="0">
                <a:solidFill>
                  <a:srgbClr val="FF0000"/>
                </a:solidFill>
              </a:rPr>
            </a:br>
            <a:endParaRPr lang="en-US" dirty="0"/>
          </a:p>
        </p:txBody>
      </p:sp>
      <p:sp>
        <p:nvSpPr>
          <p:cNvPr id="3" name="Content Placeholder 2"/>
          <p:cNvSpPr>
            <a:spLocks noGrp="1"/>
          </p:cNvSpPr>
          <p:nvPr>
            <p:ph idx="1"/>
          </p:nvPr>
        </p:nvSpPr>
        <p:spPr/>
        <p:txBody>
          <a:bodyPr/>
          <a:lstStyle/>
          <a:p>
            <a:pPr algn="r"/>
            <a:r>
              <a:rPr lang="ar-JO" dirty="0" smtClean="0">
                <a:effectLst>
                  <a:outerShdw blurRad="38100" dist="38100" dir="2700000" algn="tl">
                    <a:srgbClr val="000000">
                      <a:alpha val="43137"/>
                    </a:srgbClr>
                  </a:outerShdw>
                </a:effectLst>
              </a:rPr>
              <a:t>ولد الملك الحسين في عمان في14 تشرين الثاني 1935تربى في كنف والديه وجدة جلالة الملك المؤسس عبد الله بن الحسين انهى دراسته الابتدائية في الكلية العلمية الإسلامية بعمان</a:t>
            </a:r>
          </a:p>
          <a:p>
            <a:pPr algn="r">
              <a:buNone/>
            </a:pPr>
            <a:endParaRPr lang="en-US"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solidFill>
                  <a:srgbClr val="FF0000"/>
                </a:solidFill>
              </a:rPr>
              <a:t>اهم</a:t>
            </a:r>
            <a:r>
              <a:rPr lang="en-US" altLang="en-GB" dirty="0" smtClean="0">
                <a:solidFill>
                  <a:srgbClr val="FF0000"/>
                </a:solidFill>
              </a:rPr>
              <a:t> </a:t>
            </a:r>
            <a:r>
              <a:rPr lang="en-GB" altLang="en-GB" dirty="0" err="1" smtClean="0">
                <a:solidFill>
                  <a:srgbClr val="FF0000"/>
                </a:solidFill>
              </a:rPr>
              <a:t>إنجازات</a:t>
            </a:r>
            <a:r>
              <a:rPr lang="en-US" altLang="en-GB" dirty="0" smtClean="0">
                <a:solidFill>
                  <a:srgbClr val="FF0000"/>
                </a:solidFill>
              </a:rPr>
              <a:t> </a:t>
            </a:r>
            <a:r>
              <a:rPr lang="en-GB" altLang="en-GB" dirty="0" smtClean="0">
                <a:solidFill>
                  <a:srgbClr val="FF0000"/>
                </a:solidFill>
              </a:rPr>
              <a:t>الملك</a:t>
            </a:r>
            <a:r>
              <a:rPr lang="en-US" altLang="en-GB" dirty="0" smtClean="0">
                <a:solidFill>
                  <a:srgbClr val="FF0000"/>
                </a:solidFill>
              </a:rPr>
              <a:t> </a:t>
            </a:r>
            <a:r>
              <a:rPr lang="en-GB" altLang="en-GB" dirty="0" smtClean="0">
                <a:solidFill>
                  <a:srgbClr val="FF0000"/>
                </a:solidFill>
              </a:rPr>
              <a:t>الحسين</a:t>
            </a:r>
            <a:r>
              <a:rPr lang="en-US" altLang="en-GB" dirty="0" smtClean="0">
                <a:solidFill>
                  <a:srgbClr val="FF0000"/>
                </a:solidFill>
              </a:rPr>
              <a:t> </a:t>
            </a:r>
            <a:r>
              <a:rPr lang="en-GB" altLang="en-GB" dirty="0" smtClean="0">
                <a:solidFill>
                  <a:srgbClr val="FF0000"/>
                </a:solidFill>
              </a:rPr>
              <a:t>بن</a:t>
            </a:r>
            <a:r>
              <a:rPr lang="en-US" altLang="en-GB" dirty="0" smtClean="0">
                <a:solidFill>
                  <a:srgbClr val="FF0000"/>
                </a:solidFill>
              </a:rPr>
              <a:t> </a:t>
            </a:r>
            <a:r>
              <a:rPr lang="en-GB" altLang="en-GB" dirty="0" smtClean="0">
                <a:solidFill>
                  <a:srgbClr val="FF0000"/>
                </a:solidFill>
              </a:rPr>
              <a:t>طلال</a:t>
            </a:r>
            <a:r>
              <a:rPr lang="en-US" altLang="en-GB" dirty="0" smtClean="0">
                <a:solidFill>
                  <a:srgbClr val="FF0000"/>
                </a:solidFill>
              </a:rPr>
              <a:t> </a:t>
            </a:r>
            <a:endParaRPr lang="en-US" dirty="0"/>
          </a:p>
        </p:txBody>
      </p:sp>
      <p:sp>
        <p:nvSpPr>
          <p:cNvPr id="3" name="Content Placeholder 2"/>
          <p:cNvSpPr>
            <a:spLocks noGrp="1"/>
          </p:cNvSpPr>
          <p:nvPr>
            <p:ph idx="1"/>
          </p:nvPr>
        </p:nvSpPr>
        <p:spPr/>
        <p:txBody>
          <a:bodyPr/>
          <a:lstStyle/>
          <a:p>
            <a:pPr algn="r">
              <a:buNone/>
            </a:pPr>
            <a:r>
              <a:rPr lang="ar-JO" dirty="0" smtClean="0">
                <a:effectLst>
                  <a:outerShdw blurRad="38100" dist="38100" dir="2700000" algn="tl">
                    <a:srgbClr val="000000">
                      <a:alpha val="43137"/>
                    </a:srgbClr>
                  </a:outerShdw>
                </a:effectLst>
              </a:rPr>
              <a:t>حقق الملك الراحل الحسين بن طلال خلال فترة حكمه مجموعة من الانجازات العظيمة التي نهضت بالمملكة الأردنية وشملت العديد من المجالات والإجازات منها النهضة في مختلف القطاعات الصناعية والسياسية والاقتصادية التي تخدم الحالة الاجتماعية للمواطنين. زيادة جودة الخدمات التأكيد على التقدم الأكاديمي وتعزيز التعليم زيادة جودة القطاع الصحي ودعم البنية التحتية الاقتصادية وتطور القطاع الصناعي كذالك دعم انشاء الطرق وصناعة شبكة تغطي مختلف أنحاء المملكة. والتشجيع على الديمقراطية ولا ننسى أيضا تعريب قيادة الجيش تعديل الدستور ودعم القضية الفلسطينية</a:t>
            </a:r>
            <a:endParaRPr lang="en-US"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21</TotalTime>
  <Words>129</Words>
  <Application>Microsoft Office PowerPoint</Application>
  <PresentationFormat>On-screen Show (4:3)</PresentationFormat>
  <Paragraphs>6</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Apex</vt:lpstr>
      <vt:lpstr>جلالة الملك الحسين بن طلال </vt:lpstr>
      <vt:lpstr>نبدة عن حياة الملك الحسين بن طالل </vt:lpstr>
      <vt:lpstr>اهم إنجازات الملك الحسين بن طلال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جلالة الملك الحسين بن طلال</dc:title>
  <dc:creator>Shihadah</dc:creator>
  <cp:lastModifiedBy>Shihadah</cp:lastModifiedBy>
  <cp:revision>3</cp:revision>
  <dcterms:created xsi:type="dcterms:W3CDTF">2022-11-30T18:10:10Z</dcterms:created>
  <dcterms:modified xsi:type="dcterms:W3CDTF">2022-11-30T18:31:27Z</dcterms:modified>
</cp:coreProperties>
</file>