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103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5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20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2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2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0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4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9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9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7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69D3E0-C2D7-4E45-B9F0-871F1BF8E6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BE-98F0-4473-95FC-A872E9A7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9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التربية الاجتماعية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طارق غسان صوفان</a:t>
            </a:r>
          </a:p>
          <a:p>
            <a:r>
              <a:rPr lang="ar-SA" dirty="0" smtClean="0"/>
              <a:t>صف خامس 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44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جلالة الملك المؤسس عبدالله ابن الحسين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145" y="2052638"/>
            <a:ext cx="346548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15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حياة الملك عبدالله الأول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21196" cy="5032375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SA" dirty="0" smtClean="0"/>
              <a:t> </a:t>
            </a:r>
          </a:p>
          <a:p>
            <a:pPr marL="0" indent="0" algn="r">
              <a:buNone/>
            </a:pPr>
            <a:r>
              <a:rPr lang="ar-SA" dirty="0" smtClean="0"/>
              <a:t>هو مؤسس المملكة الأردنية  الهاشمية وأول ملوكها ويعرف بلقب </a:t>
            </a:r>
            <a:r>
              <a:rPr lang="ar-SA" sz="2400" dirty="0" smtClean="0"/>
              <a:t>( الملك المؤسس) .</a:t>
            </a:r>
          </a:p>
          <a:p>
            <a:pPr marL="0" indent="0" algn="r">
              <a:buNone/>
            </a:pPr>
            <a:endParaRPr lang="ar-SA" sz="2400" dirty="0" smtClean="0"/>
          </a:p>
          <a:p>
            <a:pPr marL="0" indent="0" algn="r">
              <a:buNone/>
            </a:pPr>
            <a:r>
              <a:rPr lang="ar-SA" sz="2400" dirty="0" smtClean="0"/>
              <a:t>أصبح عبدالله أميرا على امارة شرق الأردن بعد الثورة العربية الكبرى التي قادها والده الشريف .</a:t>
            </a:r>
          </a:p>
          <a:p>
            <a:pPr marL="0" indent="0" algn="r">
              <a:buNone/>
            </a:pPr>
            <a:endParaRPr lang="ar-SA" sz="2400" dirty="0" smtClean="0"/>
          </a:p>
          <a:p>
            <a:pPr marL="0" indent="0" algn="r">
              <a:buNone/>
            </a:pPr>
            <a:r>
              <a:rPr lang="ar-SA" sz="2400" dirty="0" smtClean="0"/>
              <a:t>ميلاده (1882)</a:t>
            </a:r>
            <a:r>
              <a:rPr lang="ar-SA" dirty="0" smtClean="0"/>
              <a:t>                                وفاته(1951)         </a:t>
            </a:r>
          </a:p>
          <a:p>
            <a:pPr marL="0" indent="0" algn="r">
              <a:buNone/>
            </a:pPr>
            <a:endParaRPr lang="ar-SA" dirty="0" smtClean="0"/>
          </a:p>
          <a:p>
            <a:pPr marL="0" indent="0" algn="r">
              <a:buNone/>
            </a:pPr>
            <a:r>
              <a:rPr lang="ar-SA" sz="2400" dirty="0" smtClean="0"/>
              <a:t>اغتيل الملك عبدالله عند مدخل المسجد الأقصى في القدس ونقل جثمانه الى الأردن ودفن في المقابر الملكية .</a:t>
            </a:r>
          </a:p>
          <a:p>
            <a:pPr marL="0" indent="0" algn="r">
              <a:buNone/>
            </a:pPr>
            <a:endParaRPr lang="ar-SA" sz="2400" dirty="0" smtClean="0"/>
          </a:p>
          <a:p>
            <a:pPr marL="0" indent="0" algn="r">
              <a:buNone/>
            </a:pPr>
            <a:r>
              <a:rPr lang="ar-SA" sz="2400" dirty="0" smtClean="0"/>
              <a:t>حماية المقدسات الدينية والحفاظ على المسجد الأقصى وكنيسة القيامة مما يدل على مكانة الأماكن المقدسة في قلب الهاشمين وخاصة المسجد الأقصى.</a:t>
            </a:r>
          </a:p>
        </p:txBody>
      </p:sp>
    </p:spTree>
    <p:extLst>
      <p:ext uri="{BB962C8B-B14F-4D97-AF65-F5344CB8AC3E}">
        <p14:creationId xmlns:p14="http://schemas.microsoft.com/office/powerpoint/2010/main" val="424391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من انجازات الملك عبدالله الاول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   </a:t>
            </a:r>
          </a:p>
          <a:p>
            <a:pPr marL="0" indent="0" algn="r">
              <a:buNone/>
            </a:pPr>
            <a:r>
              <a:rPr lang="ar-SA" dirty="0" smtClean="0"/>
              <a:t>1.تشكيل أول حكومة أردنية برئاسة رشيد طليع. </a:t>
            </a:r>
          </a:p>
          <a:p>
            <a:pPr marL="0" indent="0" algn="r">
              <a:buNone/>
            </a:pPr>
            <a:r>
              <a:rPr lang="ar-SA" dirty="0" smtClean="0"/>
              <a:t>                                 </a:t>
            </a:r>
            <a:endParaRPr lang="ar-SA" dirty="0" smtClean="0"/>
          </a:p>
          <a:p>
            <a:pPr marL="0" indent="0" algn="r">
              <a:buNone/>
            </a:pPr>
            <a:r>
              <a:rPr lang="ar-SA" dirty="0" smtClean="0"/>
              <a:t>2. </a:t>
            </a:r>
            <a:r>
              <a:rPr lang="ar-SA" dirty="0"/>
              <a:t>ا</a:t>
            </a:r>
            <a:r>
              <a:rPr lang="ar-SA" dirty="0" smtClean="0"/>
              <a:t>صدار أول دستور للإمارة باسم القانون الأساسي عام(1928).</a:t>
            </a:r>
          </a:p>
          <a:p>
            <a:pPr marL="0" indent="0" algn="r">
              <a:buNone/>
            </a:pPr>
            <a:endParaRPr lang="ar-SA" dirty="0"/>
          </a:p>
          <a:p>
            <a:pPr marL="0" indent="0" algn="r">
              <a:buNone/>
            </a:pPr>
            <a:r>
              <a:rPr lang="ar-SA" dirty="0" smtClean="0"/>
              <a:t> </a:t>
            </a:r>
            <a:r>
              <a:rPr lang="ar-SA" dirty="0" smtClean="0"/>
              <a:t>3. بناء الأردن الحديث بالأهتمام بالشؤون الداخلية  للأمارة بناء مدارس.</a:t>
            </a:r>
          </a:p>
          <a:p>
            <a:pPr marL="0" indent="0" algn="r">
              <a:buNone/>
            </a:pPr>
            <a:r>
              <a:rPr lang="ar-SA" dirty="0" smtClean="0"/>
              <a:t> </a:t>
            </a:r>
          </a:p>
          <a:p>
            <a:pPr marL="0" indent="0" algn="r">
              <a:buNone/>
            </a:pPr>
            <a:r>
              <a:rPr lang="ar-SA" dirty="0" smtClean="0"/>
              <a:t>4.أعلان استقلال الوطن يوم الخامس والعشرين من شهر أيار م(1946). </a:t>
            </a:r>
          </a:p>
          <a:p>
            <a:pPr marL="0" indent="0" algn="r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97742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</TotalTime>
  <Words>146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Times New Roman</vt:lpstr>
      <vt:lpstr>Wingdings 3</vt:lpstr>
      <vt:lpstr>Ion</vt:lpstr>
      <vt:lpstr>التربية الاجتماعية</vt:lpstr>
      <vt:lpstr>جلالة الملك المؤسس عبدالله ابن الحسين</vt:lpstr>
      <vt:lpstr>حياة الملك عبدالله الأول </vt:lpstr>
      <vt:lpstr>من انجازات الملك عبدالله الاول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التربية الاجتماعية</dc:title>
  <dc:creator>Tati Hayati</dc:creator>
  <cp:lastModifiedBy>Tati Hayati</cp:lastModifiedBy>
  <cp:revision>15</cp:revision>
  <dcterms:created xsi:type="dcterms:W3CDTF">2022-11-30T14:12:32Z</dcterms:created>
  <dcterms:modified xsi:type="dcterms:W3CDTF">2022-11-30T17:13:47Z</dcterms:modified>
</cp:coreProperties>
</file>