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8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20619F-3A3B-4EA0-B325-ACA4F4248FC7}" type="datetimeFigureOut">
              <a:rPr lang="en-US" smtClean="0"/>
              <a:t>01-Dec-22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177294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0619F-3A3B-4EA0-B325-ACA4F4248FC7}" type="datetimeFigureOut">
              <a:rPr lang="en-US" smtClean="0"/>
              <a:t>01-Dec-22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59495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0619F-3A3B-4EA0-B325-ACA4F4248FC7}" type="datetimeFigureOut">
              <a:rPr lang="en-US" smtClean="0"/>
              <a:t>01-Dec-22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94480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0619F-3A3B-4EA0-B325-ACA4F4248FC7}" type="datetimeFigureOut">
              <a:rPr lang="en-US" smtClean="0"/>
              <a:t>01-Dec-22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44210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20619F-3A3B-4EA0-B325-ACA4F4248FC7}" type="datetimeFigureOut">
              <a:rPr lang="en-US" smtClean="0"/>
              <a:t>01-Dec-22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1739902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0619F-3A3B-4EA0-B325-ACA4F4248FC7}" type="datetimeFigureOut">
              <a:rPr lang="en-US" smtClean="0"/>
              <a:t>01-Dec-22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103239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20619F-3A3B-4EA0-B325-ACA4F4248FC7}" type="datetimeFigureOut">
              <a:rPr lang="en-US" smtClean="0"/>
              <a:t>01-Dec-22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55166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20619F-3A3B-4EA0-B325-ACA4F4248FC7}" type="datetimeFigureOut">
              <a:rPr lang="en-US" smtClean="0"/>
              <a:t>01-Dec-22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69677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0619F-3A3B-4EA0-B325-ACA4F4248FC7}" type="datetimeFigureOut">
              <a:rPr lang="en-US" smtClean="0"/>
              <a:t>01-Dec-22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113346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20619F-3A3B-4EA0-B325-ACA4F4248FC7}" type="datetimeFigureOut">
              <a:rPr lang="en-US" smtClean="0"/>
              <a:t>01-Dec-22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53861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20619F-3A3B-4EA0-B325-ACA4F4248FC7}" type="datetimeFigureOut">
              <a:rPr lang="en-US" smtClean="0"/>
              <a:t>01-Dec-22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E5DE6-F116-4E2D-A977-B770A7729431}" type="slidenum">
              <a:rPr lang="en-US" smtClean="0"/>
              <a:t>‹#›</a:t>
            </a:fld>
            <a:endParaRPr lang="en-US"/>
          </a:p>
        </p:txBody>
      </p:sp>
    </p:spTree>
    <p:extLst>
      <p:ext uri="{BB962C8B-B14F-4D97-AF65-F5344CB8AC3E}">
        <p14:creationId xmlns:p14="http://schemas.microsoft.com/office/powerpoint/2010/main" val="222255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0619F-3A3B-4EA0-B325-ACA4F4248FC7}" type="datetimeFigureOut">
              <a:rPr lang="en-US" smtClean="0"/>
              <a:t>01-Dec-22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E5DE6-F116-4E2D-A977-B770A7729431}" type="slidenum">
              <a:rPr lang="en-US" smtClean="0"/>
              <a:t>‹#›</a:t>
            </a:fld>
            <a:endParaRPr lang="en-US"/>
          </a:p>
        </p:txBody>
      </p:sp>
    </p:spTree>
    <p:extLst>
      <p:ext uri="{BB962C8B-B14F-4D97-AF65-F5344CB8AC3E}">
        <p14:creationId xmlns:p14="http://schemas.microsoft.com/office/powerpoint/2010/main" val="2593848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l0JQjyFZCAA&amp;t=5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44684" y="-714103"/>
            <a:ext cx="9997441" cy="2351313"/>
          </a:xfrm>
        </p:spPr>
        <p:txBody>
          <a:bodyPr>
            <a:normAutofit/>
          </a:bodyPr>
          <a:lstStyle/>
          <a:p>
            <a:r>
              <a:rPr lang="ar-JO" sz="2700" b="1" u="sng" dirty="0" smtClean="0"/>
              <a:t>جلالة الملك عبد </a:t>
            </a:r>
            <a:r>
              <a:rPr lang="ar-JO" sz="2700" b="1" u="sng" dirty="0"/>
              <a:t>الله الأول بن الحسين بن علي </a:t>
            </a:r>
            <a:r>
              <a:rPr lang="ar-JO" sz="2700" b="1" u="sng" dirty="0" smtClean="0"/>
              <a:t>الهاشمي</a:t>
            </a:r>
            <a:r>
              <a:rPr lang="ar-JO" sz="2700" b="1" dirty="0" smtClean="0"/>
              <a:t/>
            </a:r>
            <a:br>
              <a:rPr lang="ar-JO" sz="2700" b="1" dirty="0" smtClean="0"/>
            </a:br>
            <a:r>
              <a:rPr lang="ar-JO" sz="2700" dirty="0"/>
              <a:t> (2 فبراير </a:t>
            </a:r>
            <a:r>
              <a:rPr lang="ar-JO" sz="2700" dirty="0" smtClean="0"/>
              <a:t>1882 - 20 يوليو</a:t>
            </a:r>
            <a:r>
              <a:rPr lang="ar-JO" sz="2700" dirty="0"/>
              <a:t> </a:t>
            </a:r>
            <a:r>
              <a:rPr lang="ar-JO" sz="2700" dirty="0" smtClean="0"/>
              <a:t>1951)</a:t>
            </a:r>
            <a:r>
              <a:rPr lang="ar-JO" dirty="0" smtClean="0"/>
              <a:t> </a:t>
            </a:r>
            <a:endParaRPr lang="en-US" dirty="0"/>
          </a:p>
        </p:txBody>
      </p:sp>
      <p:sp>
        <p:nvSpPr>
          <p:cNvPr id="3" name="Subtitle 2"/>
          <p:cNvSpPr>
            <a:spLocks noGrp="1"/>
          </p:cNvSpPr>
          <p:nvPr>
            <p:ph type="subTitle" idx="1"/>
          </p:nvPr>
        </p:nvSpPr>
        <p:spPr>
          <a:xfrm>
            <a:off x="3657599" y="1789610"/>
            <a:ext cx="8456023" cy="5316584"/>
          </a:xfrm>
        </p:spPr>
        <p:txBody>
          <a:bodyPr/>
          <a:lstStyle/>
          <a:p>
            <a:r>
              <a:rPr lang="ar-JO" dirty="0"/>
              <a:t> </a:t>
            </a:r>
            <a:r>
              <a:rPr lang="ar-JO" dirty="0" smtClean="0"/>
              <a:t>مؤسس</a:t>
            </a:r>
            <a:r>
              <a:rPr lang="ar-JO" dirty="0"/>
              <a:t> </a:t>
            </a:r>
            <a:r>
              <a:rPr lang="ar-JO" dirty="0" smtClean="0"/>
              <a:t>المملكة الاردنية الهاشمية وأول </a:t>
            </a:r>
            <a:r>
              <a:rPr lang="ar-JO" dirty="0"/>
              <a:t>ملوكها. يُعرف بلقب «الملك المؤسس». أصبح عبد الله أميرًا على </a:t>
            </a:r>
            <a:r>
              <a:rPr lang="ar-JO" dirty="0" smtClean="0"/>
              <a:t>امارة شرق الاردن</a:t>
            </a:r>
            <a:r>
              <a:rPr lang="ar-JO" dirty="0"/>
              <a:t> (الأردن فيما بعد) بعد </a:t>
            </a:r>
            <a:r>
              <a:rPr lang="ar-JO" dirty="0" smtClean="0"/>
              <a:t>الثورة العربية الكبرى</a:t>
            </a:r>
            <a:r>
              <a:rPr lang="ar-JO" dirty="0"/>
              <a:t> التي قادها والده </a:t>
            </a:r>
            <a:r>
              <a:rPr lang="ar-JO" dirty="0" smtClean="0"/>
              <a:t>الشريف حسين بن علي</a:t>
            </a:r>
            <a:r>
              <a:rPr lang="ar-JO" dirty="0"/>
              <a:t> ضد </a:t>
            </a:r>
            <a:r>
              <a:rPr lang="ar-JO" dirty="0" smtClean="0"/>
              <a:t>الدولة العثمانية</a:t>
            </a:r>
            <a:r>
              <a:rPr lang="ar-JO" dirty="0"/>
              <a:t> خلال </a:t>
            </a:r>
            <a:r>
              <a:rPr lang="ar-JO" dirty="0" smtClean="0"/>
              <a:t>الحرب العالمية الاولى .</a:t>
            </a:r>
          </a:p>
          <a:p>
            <a:r>
              <a:rPr lang="ar-JO" sz="3600" u="sng" dirty="0" smtClean="0"/>
              <a:t>نبذه عن حياته</a:t>
            </a:r>
          </a:p>
          <a:p>
            <a:r>
              <a:rPr lang="ar-JO" dirty="0"/>
              <a:t>وُلد في عام </a:t>
            </a:r>
            <a:r>
              <a:rPr lang="ar-JO" dirty="0" smtClean="0"/>
              <a:t>1882</a:t>
            </a:r>
            <a:r>
              <a:rPr lang="ar-JO" dirty="0"/>
              <a:t> في </a:t>
            </a:r>
            <a:r>
              <a:rPr lang="ar-JO" dirty="0" smtClean="0"/>
              <a:t>مكة المكرمة</a:t>
            </a:r>
            <a:r>
              <a:rPr lang="ar-JO" dirty="0"/>
              <a:t> وهو الابن الثاني </a:t>
            </a:r>
            <a:r>
              <a:rPr lang="ar-JO" dirty="0" smtClean="0"/>
              <a:t>للشريف الحسين بن علي</a:t>
            </a:r>
            <a:r>
              <a:rPr lang="ar-JO" dirty="0"/>
              <a:t> الذي أنجب أربعة أبناء: </a:t>
            </a:r>
            <a:r>
              <a:rPr lang="ar-JO" dirty="0" smtClean="0"/>
              <a:t>(علي</a:t>
            </a:r>
            <a:r>
              <a:rPr lang="ar-JO" dirty="0"/>
              <a:t> وعبد الله </a:t>
            </a:r>
            <a:r>
              <a:rPr lang="ar-JO" dirty="0" smtClean="0"/>
              <a:t>وفيصل</a:t>
            </a:r>
            <a:r>
              <a:rPr lang="ar-JO" dirty="0"/>
              <a:t> وزيد). خلف علي والده كثاني ملوك الحجاز ولكنه تنازل في العام التالي، بينما أصبح </a:t>
            </a:r>
            <a:r>
              <a:rPr lang="ar-JO" dirty="0" smtClean="0"/>
              <a:t>فيصل</a:t>
            </a:r>
            <a:r>
              <a:rPr lang="ar-JO" dirty="0"/>
              <a:t> ملكًا </a:t>
            </a:r>
            <a:r>
              <a:rPr lang="ar-JO" dirty="0" smtClean="0"/>
              <a:t>على العراق</a:t>
            </a:r>
            <a:r>
              <a:rPr lang="ar-JO" dirty="0"/>
              <a:t> باسم فيصل الأول وعبد الله أميرًا على إمارة شرق الأردن</a:t>
            </a:r>
            <a:r>
              <a:rPr lang="ar-JO" dirty="0" smtClean="0"/>
              <a:t>.</a:t>
            </a:r>
          </a:p>
          <a:p>
            <a:r>
              <a:rPr lang="ar-JO" baseline="30000" dirty="0" smtClean="0"/>
              <a:t> </a:t>
            </a:r>
            <a:r>
              <a:rPr lang="ar-JO" dirty="0" smtClean="0"/>
              <a:t>تلقّى </a:t>
            </a:r>
            <a:r>
              <a:rPr lang="ar-JO" dirty="0"/>
              <a:t>تعليمه الأساسي في </a:t>
            </a:r>
            <a:r>
              <a:rPr lang="ar-JO" dirty="0" smtClean="0"/>
              <a:t>مكة المكرمة</a:t>
            </a:r>
            <a:r>
              <a:rPr lang="ar-JO" dirty="0"/>
              <a:t> وأكمله في </a:t>
            </a:r>
            <a:r>
              <a:rPr lang="ar-JO" dirty="0" smtClean="0"/>
              <a:t>اسطنبول، </a:t>
            </a:r>
            <a:r>
              <a:rPr lang="ar-JO" dirty="0"/>
              <a:t>وكان عنده اطلاع واسع على الأدب العربي والتركي، وكان شاعراً وأديباً، ازدهرت في بلاطه المجالسُ الأدبية. كما عُرف عنه تعلقه الشديد بعلوم الدين والتراث وحبه للخيول</a:t>
            </a:r>
            <a:r>
              <a:rPr lang="ar-JO" dirty="0" smtClean="0"/>
              <a:t>.</a:t>
            </a:r>
          </a:p>
          <a:p>
            <a:endParaRPr lang="ar-JO" dirty="0"/>
          </a:p>
          <a:p>
            <a:endParaRPr lang="en-US" dirty="0"/>
          </a:p>
        </p:txBody>
      </p:sp>
      <p:sp>
        <p:nvSpPr>
          <p:cNvPr id="4" name="AutoShape 2" descr="جو اكاديمي | الدرس الأول : جلالة الملك المؤسس عبدالله الأول ابن الحسين طيب  الله ثراه"/>
          <p:cNvSpPr>
            <a:spLocks noChangeAspect="1" noChangeArrowheads="1"/>
          </p:cNvSpPr>
          <p:nvPr/>
        </p:nvSpPr>
        <p:spPr bwMode="auto">
          <a:xfrm>
            <a:off x="155574" y="-144463"/>
            <a:ext cx="5402245" cy="54022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جو اكاديمي | الدرس الأول : جلالة الملك المؤسس عبدالله الأول ابن الحسين طيب  الله ثراه"/>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png;base64,iVBORw0KGgoAAAANSUhEUgAAAN8AAAESCAYAAAB9+ADyAAAgAElEQVR4Aay9V5MkaXYldlyL0CplZWnR1VqM2FnsDmaxC4C7azQYH/h/+IfIFz4QxgfSSBCjG9NalUpVqUN6uFa0c7+IquzuAbHkMqoiw7V/7n7P1fe69ne/+u/rOI6RhBGqsoRr2fBsFxqALElQliUsw0RRFMjyHHnBb4kKNaADmqbBqHW4mgXbsqAZuuyTpqnsA12HZVuyjMcyTZM7oaxK5GWJqqqg6zoMw4DneDA0Q50jz2V/7lPXNdYfbs/568u4bj1faWpM3GO9rNbA0XKBHIbL86pU07zQP/PRNR2mYcgafXV6va5W8zV01CjKAtXqONBqVDy+VoFb8W+tlajMApVRQocBvbKgVyaM2oEBC0blgDdR0wzU3KOuUGkVoJcwrBq6o8O0TBjQUMU59FoHOCZDQw0NdVWjqmrUeQWjhtx/Q9Oh6QYqHUgBJHWJqMyRFgV8w0FDd5AmS5R6AdPl8zKRpRWK1IClufBMHXqZoCwWcOwCrmcDsJBkOoqqCcduo84LLBZXqLQU7Z4L06+wLJYo6gq65aCoTMQxr6wBQ3NRZBXKLIOuF7DNClWZIi8jwNEgz6bWUdca0jRHWWvo94e4eesu7t2/j72be8jrAjrpqs5xNb5EnIbY2NnAvfv3cHN7AAsljg4O8PEfPsY//J+/xnQ8Q1XU8G1fHvwyCEmqaDYbcGwLlmUgiiIYZg3+sy0PvtlGVZiIohhJHgt985yVXq9oPoft2UKr8oChQasqPnZFXIrABA81nyFpgLSlqWssdbUZ8WEQAwDMLMsEACR+bkviTrNUpjlPYKwJfkXCsuP3/mgktloAhlqBQ0BpGKg1ouF7W/9oZg0Snofb8vf6d72ex/xz0z884AorP1z8/+P8+oL4y28NoSKBkA65+bUCSFVxnqfm/TWg6QSfAUMzhdGQRMuSUNJhWyY0C9CJeaNCrZcC6IIMqCSzILg1ecDcSNN1YQIEI8HHD+9PXXE/DVVdoqwLlGWOsiiQlxpKgsvQYTo2LMdEJecHyqxClsZwNA+OYwlD0OX8JKQSmjAjMkkdluUCaCMrlzBMPpMSVV6iKDLUOc9NJuNAqzIBE5mzafMKNbIRGEYN07JRGhXiNMEyTFAUFVrNDu7fuYvbd+5hONqA6/uYz6e4vLrCLJhhmUSYB3MUdY7ByQBHh8fY3Rrg8YPbuL13G8P+CK7TwCf/9CkOXhyizAl2G42GB1Q1dF1DWar7QcZqmQZ0k5zZEEZal3ya3I5I4f2uyEtl3rIs8G7L09Y06CRVjZAWMSRXpmiTd1QBTuehV/TPH/V5TcMmJRQ/JGx+KGmKPJcD2IYpy9fge034sqn6w4dOwNQ1siKXZTwWL4BSjo9O+EutJAO303ku0utKgq3PXVCK1HyIJBTeJCUZuZ26BnVRPMn6JnBaxnUNmGpgr/+SO/HLoQoQVtJxfRw5xqubo/ZTY1ovXMNZ3ezXR359BCVd19uvx2kClFaUTjAAzYQOizxPgVGApKMqChkbSdOk5OK1UBJWfFAFKMZsywWlsYCOko/bUPKhFO7Mcyi4kx4UAXG0HJGha7AMHZTcmlbBNg1oRomqIDgoSE141E7IbA3uwfutoaQkLkqUVYYsJ4FWMJIcnu2hLosV0GuRAJSPfEh8vmWVo8qAXBh7DNN2Ydu8FxnqKoFJqW4biPMKelmjaVsY3djCu+++j7fffVeA+ezFc3z5+beYBQFm8wXiPEdWFUjyXLSBotBRVhqyOIZeVui0enh4/z7+7u+GuHPrHv7+f/l7fPPFV8jzDJ7rKUBUJYosQ56laLc7cEwbtmMiTXKkaQaUvD81DN1AzWunpiP3zlSSV7QcPksyQHVvf/iXgJOVohUKfGUTLlfyUAkX3i7zFbCoSvLgZYW6JKx1lCiEI1MdXQNF3WOSyesPtS2uJ2h5PHIJSlLTMEkaEM59TXUUsLzefTWlJCelgOJOfOjkopWghmfkOYUrrQG32lOIVQCqRrWGyo9O8V+xQNQL2Z8kroDMEfFB8O4qucQlvMVUI/mPa0xoNZeTm+qoaqXKCqjkeFRJhVeiFFVbSX9iVjM0+VKVVOAGatEOOE/VmwAtUVeFPDNKD6Uia6h1DYVWyzPkthqZX1kgrwDTNYGqQFGmPAk814bjN6HXNsJFgGAZwDIL2HYNw+I1UP2CSLeyTJEWtZzHMHUYugK6ZlrQqkJUNBQVbE2HTUmDGqamwaozFFWKokxQ6SW0wgIHo1clOs0m3rx/Fx+99xib2wPsHxzh+ZMv8cU33yBOcxQ1YLlNWK4HU6dUtlCUGsKoAMoQefQMi3mAaJngZz/7Gf76b7aRJRmC2Qwvnr+AVWjwHFdoVOQUNY2K49JFC6nzFGWaC2OiSmjyUVV8VpVQnWVaYjqlWYKyIiYUDfDxyXNdUQHnKV3XyKTaSUEjDJ/PcyUnxTwh+ITDlSWyNJWHSd5MkWyQ81HylAWRJWSiBKySkjyQEJhwdW7yfVVRJN41QSGAE+mjVCceaw3CNTGTsMqSXyXxCD5SMMf4w88acOvl1+d/uLUa/XpL3gSlAnGJ3JjXq9Qd4vyas4nUXB1RDrQ+Omdo+b0+Bu9HtbrZcoNFqlAmmCKleBtLXmOl7mlO8VDXaPpNEGCU+LxmOQ1VShICQasDRZWL+NaoKnEIVJd0TUlDwpfTui5ERTWwrAlqEliBiuDjuLISZV7C8BpiOlI9FQaXxUhzHVVuIE0TUXdF/bU1aDaU1HQNWKWJItdRJAVqUpahxqXnubAbdyVhRSqXOXSbEsOEYQIGj2O7MG0PmknAmnCcNiy7gdHGEI8ePsTe9hAlErhGikf3d9BqGnh+/BJXk0AkX1WZsr3lN1FWBo5fXqHKQrTsGi+PTpCnJRzHwztvvokPP/oAF+cnmE2vMLm8hKFVMDXSNeA6Nuqi5OCRZSmyOEdFu9kk2Dg2CHMh+fK+mqYB07SEsVC4CKAESmS9a1RQo6NJTsarPpquid23Bh9BKTRPTPERUjXMV84NEj91cS7j883zUk645vo0Ftcfhav1qWnnKXVJVErRfJTE4/Zr6arkhfq7HqACtpISajslnNdg5f4knPVX5l9JHjWa9bGuw0Ktef13vc16yQ+3/XPz62Xrfda/XE6XSykk9/p6hBkJd+MynpESyqE1J3YRiZ0Sh5qEqNcluSgdVx4sShHThEO1lOolnRCyllKrgmbaQrSkHtp6tS6KqTA9KjQkGJfqJM0GigoyMToq6hImHSEEd52LI6LOdWrA0KsUeZohjmJUZYgiJ+HQPoM890JLgKKAadHx48DQFYFmFN46VecaWRrC1Au0PQutZgu+bcGxbZhUZV0ffqMJy6FktdEdttDpc95ABRMNp49+dwOjjQHa7aao0EG0wMbQwztv38HZeIL/4ze/xZffPMezg1PMZktYXoE2HSmGgTgpsJzMEZuV0OrX3zwRO2w6meKdtx7ho59+hOfPvsMfZxOkaSz3kA4933WFCZV5hTTKFEOiWi4MV4FJbFMyQJ3MjkyO6rmOSlO+EWGAKz2SP6RPfsgA17RG7YNAIkMW6NDaElNLbSOSjzvSkL5+EJEOcgZlByriV8hWxMd7r05D8UzVyTDFU8CRvJJeIoJ5whVg+HudqH84vyZw7rdWMUlsBrn6mnNwI557LRFX4/jR/KuDrU4qUuy1pOLq9VjUlax24HbX9301rZaqa1E3cL2fWkZAKMVTHqGAyABqqp6KcWlU04Sb1dAMZYNZFpkebQ0ThkG1SkdF50hBICnPsmVRfNRiQpb0rKJEWeSiqhIgojEQOmI6KHVdN2rYpi5fYZy2J2pWy7PheLxIA3lOjy09gB1YTgeu34bf9uE0ahhOBp0eT9eC73owdA9lYSEtHOgm1dQSaTSDhRzDjo9hu4We56DhuaI9Oa4Dz/Ng2gZMz4TfbaDR8QR8tNnSRQXH9IUww3iBZbSAoWVo+QWMOEXDSXH7Rhd5sSVe4KcH5xhPxyjSEm53E5pmwm90YFYZwmWGo6NzxHEianOr6WB7c4iPPvoAl2enOD44FIcQ9zFtX+id+myd87ZqkPtLbRyU6rUwOItMnwythjBMPn1KQs6TaSpTQDm9lCJKkCq1U+iB+4u6qUBIEjAFfLT/AZMqHonccRx52Dww1R+DYDIMcV+HKd3EytNFOlTorlHTUUDCX1Eg1SSuowSjNOWxJdSwcq0S3EKCAsbV4JXvRcibIFMXprYTT9GKq+j0xq5ALee8DsTr06+A8nqCN43fFaN6NV65Fo6d+6/GoeDF7flPcQyOSX2oNvAiuLHagS5y2Z8qBu0qOh14Lu5Eu4HCrq7AB0lDnjYSHSBkdnxQtIpMmw87R1UXqIsUZUH7rEZdavJL9S5PlZpHg0QjMRskGAs6wwV1BYO2YJbD1gHHNOD5LhotD167Cb/Tguu58JwmPMsXd7/tlNC1UqReGJbQjBY8f4DN3dvY3NtBo2PCbpbQrQy6QVuyQhymmC1yLFMXbmsEz7KRRXPYdYFR20PHteGiknBFWaTKHtUq8eDC0lGaJUotBqmLjCZPlpgvXmI2HWM2v0KSLxnVgO2a0GlnaRoe3R1h7+YWHj1+hD988h3+4ddf4OrsCmlWwW4N0HBdGKWJYD5BkqSIohCzyRh3bu5ge/Mv8dY7b+Obb7/G8dEB4ijh3UbTaaLht5EuU9imKTRMD2+pV0gyMqNKVGoyQjqg+Mjpz+CHuBBKEubPJTRh+KwVx6Z0JH0IrZGuFM8Vm5nAJQEpnQEwCTQSM8UrH3JN99cKHEKCBMQKADyVEL7Q5Fo8cPsVwq+rhzwx9xOkE2jCKyQuxVPJOrkcdUwClYS8VlHX51ltIj9/btl6/fek4nohT7JSADnF61ifV5wY4lOUixLgyObElvAT6us1DBosBBVVcpHsmkgjcbQYVEl05BVVbKVekG0wpiPn48PTTeiUYnTJaDVs25AvvWqWYcB1qJbW4nksMnqZDTQaDfEoSjjCtFehAUscJZbnwvZt+K0mKFnEHtFq6EWJpmWJk6NJaWMaaHYaaPc78DtNuHRWmDbM2oRpVrANev2WmI2nODq6xHiaI6+BKJxiNjFh+z34NEEcxmQTTK4u8PLgGAdHlziZAVZzE91mB45eo+s6mLV8tF0TrlZCLxJYJvfLYFrKbqT9V9sakioVhuxoFvTYQDxfIosWMLUQnp0BRgHbcjDc7MBptLFIctiNId41WxhubCLLgN/+6VssY3qASbJ09JF2qBlBPLJxlmO6WKKoNNy8cw8ffPQRjl7s4+TgGHmcYblcChMiNRhU4wkY2m5VLt5lhhdEEIgSXqOoGepR2ps82JWmRXrinqQ9ChnaeCQyRXbKCCGOqX4qBr4ynxR5UAoqL2OV0/4ATJ3BVoVNLqPqY1p0jyuQCFiFsyuyFglBbi8EWEJfeR3JlSXUIA6GldtWwg28SJ5JXSAJm97QKs8ZIlyNXFa/0qM5J9yIF0vjZvWRi17PrG8Cty1L5XhgvJC2D/nQSo3lPnJjV2NeOx2oavAjx6feznHXlFJKna4LenHpgtYQhpHYxp7vS/A6DyNkYpeZYovRWWyaDmzHg+/4MMoaUThHQWlAwDq0JYBup429nU24JMwik3E3XR8P7z3E7vauBNXJV+lqb3Q6aPZaaHY7sH0HzU5LAvn0dlZZguV0ilG7A6OuRRqcX5yiKHM4DRc51cM8xHR6iWQRodWw4Jo5kmiGIs0Rz8eYnC1xPklxeD6B0XDw/i/ewdsf3MX2jQ4aDUrgBVDNYWhLTKdzXJ2cwzRsbLY7eHDzBowqRl168PpNxGmEQtOQFxE6jQZyhhhKoNMawKg0xFmGJI6w3RnAN1wYAwtZRpmZQTMKht3QHdiwXQv5VYgim2NzYxNvPriBlx88QpqXODidIoqBPKG9q8F1XVGPt7aHuHfvBja3dxGEKW57Pn717/5KbODPPv4UL/eP8O1nX8PAFC2vKeom455JHiAuYlDDosORHmLSnNAl7T56j6mmikq6knKkF1F81qEHaj+kdeKhFqeXkDptRxp9Kw1LNEJijeBTEoW/SgrwxGrmGmWvwPdqyQr9r+Y5sTrWdVAInq6JHOEfHPtKMq73V2NQoFwv+//6S5N47YP64THkDMIE1HWLXGfAmoFqenlXN5/bZWmCPE/gum15uFmWCTNqNH10uj3kRY1gOkXNrAWYqEzazUrC0yFgOBYaDR9GRQ5bIs+ZxbFAFRW4dXMTH3zwFh4/vIOtzSHaDU9ibRShvu2i2+7Csxws5gt8/vkXcH1g0PUw3Oqh0W1BswwEYQDGaZmhFEUznCdLtFwHwbzCcjFDGIfwUx9xliIIQ7EjqyRDGdewjQR5vJCQQNvXcXt3AM/PcXJ+gcvLGcLwNhzXRLfjo+FVMLe62Bv4+OA9C8OvLvDp8zEuLqayzWhriN1hH01Lx6jXhLHZge9pWIZjVFWGvNRRGTX8hg3ddqAvAmQ1AWPALAHHspFmjCVSxdUk9tZ0dDCWP+x4OD6fYXZ2BKM0MOq56DdNXJklwixEmVloeH24/R46nRZGGz20Wl3EcYHn+4dYBAt0Wz62dvfQbfcFfHVRI5wGkpnVEFtWRxGEog6ueTvVRQnniMhStryAUkQdxRlVcQGMqNfU8CgHJTxE+KwysUh/jASUFI6VossfgU+IXzC3AuNaXVRCVAF0hQ0B7DWcEFCMc3GcXMz1RLwSvOp4whFkeAoOCudqnRxvDea1E4WbXTvHepom1v/TR4l3NRYOnTdQX9lnso4qgNhaEMnGY60UazmfMA65CErNQtRBQsrQSoH01vYmNjd30Gx38d3T5zg6O5WUKtOwJHtEhRJqkfqW68D1HTGyHU9HXtq4uozAeFGz28ODx4/xzjtvwHMNGHUBrcwxH0/w3dNnSIIQvU4bTc9HEk9wcPgdrH0Xuzf30Op1YTU8JHnCuw3XtpDlgQSd234fSbSEaZbQqcLZ9MpqQJih3WzBarko4oWoi3SKNkwLnc4QfusGpksDyzjHZ8+ewLV0tDwH7YYL2wxhNAy0nBYMtwt/8y5Gt6f4w+8/RxaG8H1bguiMGxYo0Wz7CJdXWCYBauTicGECxTII0OpZktlDlTuKA2TxApruIi8S0Q5oE5u6jyzUxM6qM+Dy6ABw5mgN9tDQK8SzCwSXL6FlOny7hw4dRE4DjmMjywpcXU0xmU7x3dMcWRZjc9jD+2+/hXcev4Ebu7dQFRW++uQz7D99hjgHfM+BYdcwSb8EHenm2j/a8gQX7XSRXisNjRlEpF3GDAkweqANsd0UBghAtanGJCFxE/BY9Ifw80ry8SAkVskVFMCtxO41BHMH2U52VQNU2FTOiesg+h64VnaXDGZtQ65USRHtq3Ncl5irU/zo5/r5f7SSC1YMgJOiijNALJkdCnRq+WtPqqi8VHs5xgLI9VwcISQCDbnEqPKMWRkN3Ly5hw8/+gkazTZenpwjSSKx/2ymTlm0mRn44gOpJMdVt+kHpDMDsB1bUpXcZhNGyjxFHVFaIKt1JMES4XyMYHoFLc+xmFzheP856jzHsN/DzvYO2g0Ts2CC2ZWBNJuhtzkCvZ60M3q9bbhGD+lyicGohciBqE7NxEen35FsIb9hoem3JNY1vyjgUGm1C1g10Gta6O1sYlA18fNZgNyo4FHFpvMnj5DnAap0jqKskYYBmu17uLU1wvGwg9M4QLxcIKBEKDI0XR2u4+NyeoU0nUM3SrTtlqRvpdMFdM3GbBaiiGNkJlbga6JIYwTzhQS4LV0T26zWDJSwcPXyJUpzgYbXg1XlCK7OMD8/gu31YFpNUdmXeY0gLAUgjmuLfcy0uuVyjpOXZ6grA1sbO3j88B5+8ctfirR6sf8U0+UE0Jti69ELTdkk2kulfCi0+1UmEVHJlD7lNCGh6co5oAhNHG90GCqnHFepxIuVMCMK6RcgrZeS+QvjxvDW/6AWKBSLB44qISXfKsdyrYKKyrgCIMH16iNIW1P7a6OTxyBRC2ELdxB9U3Z7tW6VxkOJQdFzHYB/bvr6slfnvzZBoSWSbD2m1XHJ/HltdJDwK8hcMwC5VsV8aHeSo5l6Ddeh9xawbRu3bt/ERz/5CA8ePMTLk1P85ne/xcHxsXA23TLBb20YKGjD0oFlWeLkSONYMnY4xCiJRbp6jYZib3Ut2+RZhvl0hoMXz1BkCfrdFnzPQl2l4sXb2uhjb3eLbASaVqLbb2NjewjPtxhpk3H6HmNrNba3RuJEoGOHuZt+w4PjuxJMb7QaIk2z5RQNu4SjMQ0skkwTv9GDZbcQRimOLy4QpgG6Qw9NX4NeL6AVAYxiiWQZIoyBMNZwcXqOydmFeEItTYel8XqYhB8hWE6QFzGW4ULS5xjcZ56AARvjsykmVxPJJQ2CmYiaKAwxG8/EI0n7MAoihPNIck6PD89RFRq6nRHSOMd33z2R+6VoiPmwDSQFY9KFPFfDdiSljTFrg0FL5tKavBc+BoM+btzYhWkBZ+cvkeURqjpHXWavODfBRrud0lo0mYJ+CcaymdJXif1IJxkD9spzrfJE6eNQKfcr56KSTK9ojQ9fMEgXOD2nr8Anbpk1gSp0r8G3dkaQgHnB/ChNThGsoiSBjpzoOkAodbheJNy1FDAeQ4C5AjjXExTX9/3npmUA/9wfKbYQvVEeqmy2MorpTCEA+ZHxE3TCM5S9RycRgcYMCAmr6bUk5e7u7eDDDz/A9tYuXp68xN//b/8rvn7yrdhQjAOJxKORrjOQXckXkhVhYrkMJBaXZSmm8xkMk3ZgC1Gcij1imTY67Y44X2hHMNg+6Ldx59YNAZyh1RgO2rixtQnXMTAPJtjZ20J/ow+/6UgeJQPI/R6z8nN0Ok2URYY0i5HzN0/EjlosFuJ1Gwx6iOcXcM0CRp0hWy4QL2NYmg9Td3B0eoHPvvoGi2iKwUYTzSbg6DFcJAJWRnKj1MB8UeB4/wQnjJ8lKRxel+/Bb7hSNZEkC4pCxFGANE6E6xu1CaNieKKU9K8oCbEMQ/G0pwljdQRbgSqrkMYFZpMlTo4vsJhG8NwWXKeJKMowmyxg6QaazRYq3UEkFRdM1jbher4kBBQVEwWU84MgJLONk0QY09bmAKNhF+2OC8fVMZ9dIo2XkgYnNFdTMyH50GNLDVD9rtVRYfCMKDD7RXKYVR4z/QUSMlgzd4HHytNPupOvIlzS4o/UTqXwrkSlnE2BTVHsn5+WpSRkGlX8XQNUjVbmBXwihRTAORDRq1fbcx/5J+BYnUfhRI12PX1tCLJivZwzK5VTlGA5PlcqlXjNIJTEW6X5rIAn0n6VzUDuRQBkaS7Xs7d3A++88w5u376F588P8X/9+jf4+skXsAwfDbeBMKdDgV7hQkp5BNQaZFmYxMIpc10XokrzGl7J0hxDXObjJMTTJ0fwLAv+m/fw+I13USZzpOFY8mK7GyMYWgGd6lzTguP2cXS6jzwPMZ9fwPI9xEmAxWyO0aCDZRRIFUC0XArBU9KSc9NFT+dLGEfoNT0swzkqbQk9WaJIQ6RRhcXkAnFm4+zkBOPLC1ReiSRcIlqYaOolPDeV1C+UDvTMRzrNEJydYjkeo44zXGqm5HbaBtMDQ5xdHEh+aJUniJYMI/jwrQ706hJabSPm8joQLyNNHaOsUEQZtCxDUNL5oQtAJ5MFqtpEqwEsruZI8hqjTheO5aLV38ThpMRvPj/AVZAiTlKUlQ631CSHtZA8YxO2Y8i1z6YT1EUMz9Xwk/cf4We/+DlGoxZm03OkywBaQelmIGNsL1egYSYgg3WsGiEwrwuEV/QnNEiVVQfzQCU/mt50CivJJFOFAQy3CS5X6S6vwCd2EV2kkp+oHBbKWBSalvNw/rr04/T6I+tWovj68td7r7dUv8SQAuk1sCr8fH/DH85dO6esknn+WaNyFTCnmqvz2OIKUusJbCrj/BHJy/I7Vlso5wr1+aI0kUtGfoR+r4GHD+/hvffeRpxk+ObbL3FyegxbsyQGmIN1ZqZwWJavUKpJbucqyZxerbbnw3V9YQGW7UuqVcEsZcORlKiDo3OYpqo6uHfrhnj6vnv5ApOLY2z2G9gedVFEOdI4kEQIz9IwOT/BnKpjt42r2RRpnCKYjnB6eowypeNiKVkbs2Ahtmdv0BN1NZjOMbVNLCZjpFUAI49h5AV0japihng2QTifiiqqWcwFzVDEKeqGgcoAllEkgKy8NrKwRjifQzJXNQ1H+wd4+t032NwZQbdqxMlcGAattsVsit3hFtzRAOEiga3rSMsaTreDiil1PrNUAM1qo0piRIslmJ/R7Y/Qau/g4PAYwSJFXgcwXE+cQEwGf+Pdx3jf34LR+hT/8PvP8OTZPqIkwXBjFzAdpFmOjKEyh7mgNRazGb6tE+h6ClNP8Z//5i/x8NEDPHr0AJOjl0hmS6k8YWJ1JnmzJJUauYCOFR8q1YzURpWT68QZwxigCDbGcR2J+THriHCkKULa5D4q7KCkJWnXZHBdraJ7tJY6BkloZnyMSb6iKioEiEBTwm3lQlGancT6VjltIq5XMTPuy0kCU4iSvzLPPyt7cIVoFejk8RSMeUZ1bkHXq+l1nE+OvZKk39tObEw+yQoVi67EfBa8yTJ6/tZ2nxjHrAig25hZCVWtCnx1TWJMO3vbuHXvJtrdBiaHE0znl+K9Y27gNKJUiWHbLejiGGCAwxC3uaYVMOtCMuGbzTZ8x5N7zBQwjjVMSyRJBgbVWSZzejmFZT7F22/cxe2dLsJgidODJyh3+rg57KDTaiIPAyyvzhBPLjCPIoz2dsWpUM3nUtx6cbiPi6NjmGWGZbAU9TpOYrieh+nVGRbzGdJ5gNNgjsnJPjb6LXiGiSRRQW2yrtn0ApOLQ2SLS2iphsv9Y5jMOgm6CJiOllXIKx16u4Td6OLNd9/Hch6LOvfiYB/n+2d4+eU5clD+2nAAACAASURBVGjojraw6+9hczTAYFBiMBpga3MLSEsYpY1lHMNoq4SBLInRdG0FynApaqxrWBgOhpJRUv/Txzg8PJY46HavBbvFXNkUezd83Hj4EE63jWU4RZpMUNQMWyxgGC0MNkZCz4ZlwmbJbZlJoexkPMHkcoJoEaDfcnB/ZxdPHAfzYg7TcRCUmWgqRkU71oRGNFomSG7Ko68sOwk10MtJG07AR5cm6/5MWKsSIsaKxZ8h9iFZPh03Ck8mObdm1KhY/lMW4r0rmDNIjwxTz2pNPGcCBiX4lAanRJdoqRTFDEZzhQQXV0cnocl+VAGZr0gYXlNFuV5to8Q5VzFofF20X5/msZRerWxIycinZbxSH7kt69VyBmsJPPGrqPQfXrYaDbMNmPDMdDXamPSQMShuoSwqqdK3bBvDjTbuPbyD7d0NJFmIxXKMvAyRFaHYeIwPZTlzWJmt76mDF2S4fFjKsKaBT/d0XtYoqlpiWXwQdDUvFjPUdY6Nfhu1aWG6CPDk+XNsDd6S8pd4EWBh11hcjtEa9RAuQ5wdH+D0YB9RmqHTbCCmHXM1QZJlWFxdYRlGkuHCDA7GJGm/0jGw//Q7cVCYWYFpmiGPlmhZLkrDQhyVsO0cxeQUx6eXuDh7Cb1YCqHtf/ktnn9Vo91rozfoYnM0wubNPTieh82bu3jjnT0E8wgXZ8e48/AG7p3dwRfPnuPwbIHM2gDab2Lj8QfY3OjC0WJYZo42458ZYC8jFKaJweYQx0eH0DwHpmsjcxZo2w76LcYKPTiGgXf9Foo//hbjyRlGO330Bw3UZQCvmcK1Fnh8r4f3H+8AdYQoN/DptwdI6liSuHXbw2IZivpnOS40qe9rodNoo0pL6J6G3d4II8eXBGuHtYYUJIbK0zRpgqyC5lRjCT6BENPmhLGrzgMCPtJzkQC6LZoO7z3LrFhgTJVT5/OQqn0hWcY4FQBE9Xpld6mV/Mtgo7jRV5KIdplobqKurcAl0pBrfqyWCri4YgXE10f+8dQarD9e83rJeptXx329SnEfAo7LVqX8ysZT2OByfilzqXwriKy8WHLtFSTxWQdaLR97N7Yw7LdxcXmG8/NjMPmX9W10rDAGwYCxYXrQDA9lnCppxnNQZdMK0INXMPODFoxuiYrCYlgyDYka1jXSPIfj+cjyBfYPj/Hg5oa0dmCrjhfPD9C0TAQ7GxJPWy4YTGdCtov5VYST0xnmywAVbUrGoRwHB4eXYmdmeYFOx0azaa8Yqo00LeBrDjZv7SIqSpxOAykqDbMSVxeXIo362xsY3dxDpRsYzxd4dnCAZycv0B9t4JHWwfbjTWzd3MJws4FOiwFyFeR+6AzxTnUfN5/cwW8/2cfJlYNGaxeut412bxMeY4XFFXS6POsEpgu4PiviC2FwIb2eRg7bNyQlzWmZ4jRiltD2rS08iO4i/Kdz+E0Njx7tIomvcHh0gPOTZ3A7D7C7OcDJ2TkugwyjfgtXQYb55AIdqruWielihun4Cp5WwNBZn8eyKh+u18Xm5i3cu/cGynEkGUs6M4B0A0FeIy5rhFmBxVw5ZCQdjfJr7TCnzBH7boVKAk66OShKY3yQ6qnQJL3g3Jcpi1Q7Wa1MQqZnU34FJLKpbKCkyet5Ioxz1xw3st0rj+gKpLLwB9PrZf/S7xpgPDenr0s/Om744e/r8dKJQzCpccpf5voJ2NTS9bQ6t9R5CIgokckbqLvzl7mYTCNjZgdbFDQbJp4+vcTZ6b640D3fRFnZgO5DN9vQ9Aay0kRW10gIKkmiZh2b6qOSZ2Kxw3FM1WPFpsqkHl5ZWjAtA4dHx8ijMeo0wP29DWx3mJrWRBDMcTGeSzpelalUv7xqoNfrw3DbmE1OMA1KGA4z9W30/KFIWb/li7eu3eqgN9oRVWdIlsPeJGWGwcYAi+kMsTOB21E9Wba6Q5F2TLAn0PxWB/MwwncvDvDx55/JdGJ7aG6MsLvXh2NFqPOX4ijxnAx+00Pb9jBZtDBs+YiWLqxSh13Z6Hk9NDxHVGc9jWA6rGfM4DVo2swxGnZwUbPUil7TWiQkg9VZFiIsLAGP6+YCuGXgoaq3UYOMaIowc9HStkQi0aY7PDxBtCxhaTbMKoUrmlCNIlqiTBI0Bh3s7t7GcGNPbMxCa8BqbeCdn/5bdBoE8CkuFguMlwH0JIVvWHBKZaqwzxFvrIoHEkbMnVeFyyQ2alP0kPIB8xlL4F2m2c+HKKUZxuJnRYVS1SDETgfFK4Lm2tdEvyb4NbHTScGP7CcTctzvL7u+/gfTsuF/wR8e/4cAXI9h/cvDyDYCNDIGBjpVBYRktKzWf+90wjmoolLtZBXG63YVTEi2HQfNhotmw0BdhggWl0iSGbo9D4blIS8sON4ANRqYzEvEYSaJ00wtYgMkVchK7VSH77Oq34XjNUVdsy1b+GCWN1FksRDh9OIUVZzg/HKML795guLWJhq9DWyMBmh7JjSWFuUxSiY9mg3kcBDnlK4Oat2HYbkYjrYw3N6SpGSWzLCJEjmy1x7CdZmETYaRYxpcItZKeBvb6OzsMl0fWlmISpnECebzBdrdHnrDEXYaDew8egh/cwP/+Ps/IMhyXC6mMIw2jHqC5XwKVKZUY9BJBbsF5Dl8s0a6mGN6dYSd4W1EW1sicVDmyNIADbmvBcqcknuOZosEHSKOebwCiyzHhOZTUYnXl0TPiE6eBbi4OMHhQRcaYgljBAlwOrZxdTFDNJ9ifHqMRVLBaw9gui7qeC5xPiZ9d3e2pdXE/YePJUTxxZND+AwvVQU2h7v46Fc7uDMd49v9fXz19DvEp2dYRFTh2bqCvWvIqFkNQoYuOqC0nSAACT7ph8PcT41uS2KCeqW4MBUYuTede9kqw0VVEyjVUwiakoXgEs+gkgjZKh1GjrACErddzyuSV5xgTeSyfjXzappcQiSrUgNlgOsdeNxrIF1LO16iApcCPIHCY6wlH3enVJPMH0kdo8ap7DpZx+tYSWteExkTP1QABKi0ilj5LW4h1ojq0rGr0bBhGgXybA5dT7AxYlZ9D7rdQJoZ8FubOL+McHzxAtP5EkFUgjopb1+SplI351uGqJSO6cJ2bSnzYcY+lRCntpClBrJoiUajyZI/zGYT/O6Pf8LV2Qhv3buJ7Qe30G7QVQC4lNA1MJmOcTW5xCxcojcaob+1LeUqt+7cxY2btyXtLaTL3rQRLEOYjod2uy/XlVURTK3EfHEltXe3b+wgXS5Q5xk2R30EsykWwRiTySmSMoLTbCNjwpTN2F6EeRjjydNvcGdrjmFzhjpLYZkNSaSmc8fwesjjFiwUSIMFxpcJprvnOOu1kQU5UB4hmL1AsdlGEi1ESl9QFbRpayeSTVOXzPBRTiQyxjhIML66wvbWhoRPTo5P0Os20O3YkkZ2dHaBtFoiTJnB0kWa3cD5mE2WdHhmAbNcIk9K1s6h1emh3W4hWMb49e/+CS+evhCNqd9u4O5GG2/e3kGv3xXGdMt24PQH+OqrL3BxuS99Yhz6Nth8b0W4otNQoolbT4FR9CeRdpxSmpDKdCGdsiETabcUz+cryUeC5lcSRDkth1SIWEs+Pv1X4Lk2Ld5OEvnqc32b9bI1mNbz/9Lv+hgCvGuqJ8eyBp6MV5wsq3MLA1KgYna/+qycOaJavh6jCrgoMMq9pDG9qrOjish8Rceh8Z2g3/fw4OFNOH4LmukjyS3Y/gDZF/vIygQMFtMLSIDJLWd9Ec+nse0ca/TYio6qJuv7VI0ji1up6tJZIl403ZTeKC/PrhAHc2lK1PQbuLW7gccP72J31Eer4WKxXOCzzz/DwcEB7j64jc2tTVxOJ9Lt6/6D27CaLQTzEKbpSp4mK85bnYE0t2LgXGtoKo8RFVzfhmc0YSCHXkZo2BV8p8T5jHZjJN7PeZzi/GKMLJzC1gwkywlePJkg66cY9rvijWQt3TJaws1rRHGOYL5EEgRIAhfz8TkOn5eYXDIP9SUW830k8UCkPvvbXFxeYntjhDyPIT2WqkJyQFkJz/Z/F+cXkg1DR8XR8TmSOIDnN7G3N8Lh8SUOjpfswYcoAdq9Pm7fGKHXbkjqnm754uqflAnCxQIXJ3MkUYSXL08xnixwdHwGw3Ik8foTZPjtoIHd3S1s3diSENM7ezegO5aEbqbnZ8LERepRSxQWSuGk+vewaYc8c6FVSjv+4694VQRPrK9h/xmdYlyKafnk19JoDToBEoGoVDqpm5AjK+l0jYTlhAQfCWn9WQNn/cvl3EdJMLWVEPxK2l3fb73PD8G6Xn4dfNf3U+egLOO5mBLFvxwvFQR1Y4RJrQYvy1bA5bF5o2Q/Q5Pejg2P/Us1uLaG7c2+FKaaTgOaTbXPRVZ5MJ8eoWaLP0NJZ92iXq8aIjF0wdzCOGevEA12nomjhT1MmXHBEACHwrSlJC+kcLTR7qJy2NYjxtU8wfPjS6Z0482334bT9tDseWiOPCTFTUTpFTp9C7fvbcA4ThHFYwTBS5RLPlwbeelCN2ywT0y6ag9RFRE0dg+rMyxnY5zpKeokQL9hIw2maDo2zHQKLb6C79XIKh2L5RyLk+copi/hdwdw2Q00Y6Iw2xU6qEsLdUnvngutZg/QFFEwQxzOUBcNBPNDVLiE7UXQ9SnSdKyqRyRHsgTNqMvLCEEwgcmiXZS4OLuSHElbd5AkrOhnPmiJNLGR5R5mixreuERZttBoOMgrA8swQDQvEKcpPLeJzUEXfrsvzrAoq7F/fIk/ffEET5+co3lxAcvtwG21YTc6ogomMHEwD3Ew/Rqb4ytUro0P33sLD956C3EY4Is//A7hZCIBdD64VeKWgIq9RiUHlHPEgXQaeA0/OjNJ78r5wt6sKgAv3csU4XK/1wBa0aigRgptZaPXkpGzr7ZnfJDnJanLr6xUJxQAEAIrMFA6MaSgkCG/IsZFdPOoypWrpn78V4BybZzf34IHJQD5jw4ZQbwskwvhxrKME2pbtWgdAmG+HotcNdgWG+cALGXsdZtSwsM2QXSHe3YLk0WJmClcbJOnq6ZPSZaA7mjF7XSUSQRD3M6m9PI0mKwsBbrsEKAOLh0EMhdamYlquGaEMH1MwxzRs0O89fIMG5su9GUoNWv9jRaaHRNhNIZhZuh2qYId4duvJ5KbeePWfaRSw+JgESXQdBtNltmkEcLlROr48uUC5cLH+Pg57uyMUEUBGpaBJA6hJxE8NKWrmFba+GR2ieDsAjabPek7GHU34HtAmrrIMxeG1odjN4HaluwbhlA6LR2NpgPXDZClU0kKz4o5cjKkhN3EPHEkMTn5xcEl4niOqkzQaTeQFRayOEWvQ3W9Ab/pwvOaePOtn0m2iuOZiLIYN269hTdaLczmc0S0mS9O8SXLr8wCt3ZuYu/2bbS7G6KtfPviBHw+AQtxgzHs2kCj14DNmkyGbjodVEWI8eUpZgfHmIYBpsEM/+ZnH+D+G49wfnyAcDoVe555rEJIqyRq0iST3Cnj2BFNkKAKGV7HtVeAYrgtk9DDqnuZEPCKoF/DT4GJ6xha4GdlPqmZa04XgZYIF9paKwNLpXQKQNXuK7tyBVDhBavEawGsMA21k2x/DWDfk4KUVozDrKX0Ck+UvOuvVlZSJU6XLoP+jK1JRbrE3FR7O1aSU/XkcvYniUKW5JTI0wi6VsBzLGkx0G41YMQJCk1HxFZ3bBDUbuN8eok4SySDhOGYNbDI5eTOZak4HwxPxRPZMshn+webwdpc2h1YlqpSb7Va0vjIYMaM76POW0grDWeTULqP/fqPn2Aw1HFzp4HsPEKX9Xw6VbJjXJ5vwWQxaDjB2dm5VNQP+h3sH51JZscyobOggf5ghCSNkaYhsmQpwfhozvZ6UxwkC3h6hdyzJRuF93bQ60mbXzpOktkUbp0jnY1xdXiMz7KZ9N+saxeOPUB/NMTG7lA6OrN9xVtvd7GzU2MZa5jMA6RMj6tdXIwDTC4zjKcT+E4TrZaLhw/uINdqeB0bhl7AsXR0uiMJYfRaXWmlsQxidFpdAQif23wxRV6m6PYaGI26wijTZIGz0xNYWiJOmts3+3j37duoYSGlUwgj7G21cThqIDfbyLQmojyRpGo6DJZU/9l8ynIQJhGunr7AMppLKOSXH36An//rv0C+CPH822+YJwA6zuiISWsNuuuIJ1uqIaSf6YrxM2XRMgSQjPNmXFex4l154qWBEtH0CnQroua8AitBs8bbaoLbrL5qDelYqXbrAynHxvqodLRQP175WFdA4baUllwp5xCb89pY1gdfD2BlN4n6ulKXeQZ+eWQFPk5QtKt2ehynCvwzsqYYA8fKbAe672nfMb2L7mO6hin1aFuNBn20mx3pepzlFVzHQ1wkQtwsw2G62XQ2x2w2RZYUMFgyRJtREqptcenXFstrLLT9loC8SCNUVYF2ty8J0I1GG+7eDfTabVGM6fioCqptc4zPzxAu5qLSHpyNcXQ2xmDgYz5dSiLAZDLHydFLjAZd9Not4crj0xOYtoPx2Qkm52ew3RamAfu2OxhfXEi6lec7yLMIVl0gNippt3cVLjFoeehSDfNa0snZtFwEiwhnJxeS7bG3NYLtNzBoD7AYBzh8eYarCfu0nuDO/ft4/6MO9m730On3sXe3BdPykSYl9l8esiURqLLvH13iy6/PcbDP/pc67GYLnc1dDCiBrBqeAxRpIKGFjeFAiorZZPjqYgLbdHHz1k3YtoU4CaXTdBBMoWsJNjYotWi72SizBeIoxN5OD/2OhbPzMa6mSwTzFAYibAx9NIc3sMht7LMfRs22FiZmyxgF7z8LXw0TtWnjcrbAN0/28f4bb+LW7XsY7dzAl198KTHdbseCZlmSXcRm0bTnVarhyr0ijN2ArdrEocxyed0CW12zjT1plvWDr9THNSGv0cZ5wcYaBKtfWX592SqVhoTOjwCTsLo+fw1Ar86jQiIykFf+mh8d/PqJ/vlpYRSrP8yCES5GScKmTqYhrQvY15GSh3aXZtjQpBt0JT0xqWY2PB9vPryLv/jZT3Dn1m1cXU6xf/gEpu/g5r37qOjHq3WMpwGuxnNMpnMsgiWq2oHOMhT2Y2SDWHo06ZaWvpzk5qrwYRou0W+O8MF7b+Pu3fuwbV/CGo7tIo0jzCZTzMZj6ShmeW1YOVXwUloyPD2ciJ2o15SaJeZzpqjpODkeY2bPMD6fIJqFsJwSz79+gqI2kIQlplM6JPj+hIkkGw+3GM8rYPOZMafUbsHx23C7LXiDIfrbrOwwpc16gjlsP8bmzj3Yro+dnV3cvv8AWVXhq+/28cePn2EyYZuRHRjWBjY272M4MuA0a3kPAsuaeqNd0CtoeT3cvHsXg80F/vD7M7w8G6M98hHkGR7ffARLz6RzWZVZ4DXaHh9mAd/3YAcagvkYRT1Eq9GF7toSL5uHOa4uTpEsz9HyHUTLuYQkWPjM7/jyBOfnZ7icRlgmNTotE/2OiyCcIE5NMAm8qiJotYU0WiJMUmGaTA9kgjRbyfN5z5YRtkcjCdi3uiNM03Ox5VlFQcAljLOwu7iWSdMwAlG10aezTzlXpLMBhQztPdI4HS6i/gkIlIFItCmJdw2UqwVKPVyB6tVGajtyDAHVDwB3HYDXobPe9vp6sf3Wx72+8bXpV6ECFUGQNRLXlHnl+GB8TeIw7DNps/+GQZ8HikTZZMwvYPMh5lyXKXuP0HPXxpuP7uE//NWv8G9/+RcIZ2f4H/+n/xlffP0pbt6/A6e5gR7jaG4Di8slLq6msJ0Gbty6i0XAduOa2B2sDSsypj+wSWuNMosxnWQY9AZ46/EDvP3u+3jv/Y8wGm1KiOL4+AQHz/cRsFP0IsBysUC4XAr3Zmtzqqts7/cPv/0az54dotd2cOfGBppWD6NNW3qhjE/OxUPKmJtrNhDOQ2iGg6TM0PY72LvzQDJW4rxAb2Oo+mjaJky2jue9qgs0XAuDbgceG8pSPSpKjFrb8AY3Mdi9kiqPTreL4eYOhts7GO6+iTT7Iw4OZhiMNuG6A3RoC/opynKCmJ7VJmOUc0mrYxvDYW8Ht2+2sL9f4uRqgVLX8PLyHGF+H/0OwTOFY7BzdIHJ/ELaIFZlD5WWIIguMJs3MZu/xHQ+ESbK7tlMbbvIc/Q7LcxmY6mGT+NQSsHmiznOLi+hGT5afgu9tocyC/HV518iyHW0B3twGuy+6sGsc3leGRt5sTGjpUkFRZKXiAqgPdjCG++8j8MXh/h0GUt7QrtgfjyTMkzJMqK9L7nSNZBmhdR1MtmRDhYmXXh2QzzbTP0jzUpVAylYpNVKlRQQqIWKuOWv+rMWTNxewChDpcq3Ws9jrKXp6njXdv+RNLwOPhW8VNL2+j7/b6b5khIGMpl0yQZCovK4qqDU8hxp1sRcThr6YRhL+7pBu4Gff/gh/uY//BI//+mHaPQ7+O6Lj/Hxx1/iu/0XSGFjsPsC7zaHkneYpAGK0sDm1h5qo4Pnz04xzgNhZ3T1sPW4dO5yLbDclbbcrZvb+Nv/+Nd48OAx2F3r9OQYxy/P8PnnX+Ps9Fzun2W68iDZ2ZkubLbHE7U2XUjWx9MXh3DNEm8+2MPP33uER7duo4wmiIMArlug4TsY9PuigodxgfE8xO179/DhT38uqXDMWLGZPNCml9ATAmBn8oy2K2p4NsMrLvI0QZHE0lx2s9Yw2LjCxSmrwSt5/wKfLx0UjWYTaX6Fo6NDzMNTtDs5BsMceX6BbluHa3RRJzPMLi8wvZrA76ao0hFcm+0q2WEswtX8BPvHR7DtHVxenKHX0NBrOVguJzDqClkcwDaoTs6RpTMEyyWOXx7CYRMp31MhiwyS6DCfLbEMFmJTj8dzCUnNFgHafb4pKcWcVRuLqTAqJihYdYIsmCCDjZbbR6fdk9APu4Pzm2eJNPdlInxtuLj3+B3c/voJ/vSnz4QheM2mUD8dOWkaweY7IUwmdhfSW4cSkbhgca/jOfDchuT4RjEzEv4Z8AmOxGO6koIrnZCyjf/EqSJ2lkIchZ2AdyV91kDmCRQUX8NnPa+OpP7K2rVa+kr/fL3Pf/HUSoKneSo9RXMmXec5XE1Dy6VzwEaSxIjjJUr2Pykz7O3u4Ocfvo3/7r/9j3jv7TfYDgtP//Qxvv3mW1S1Db+xiTgx8Mkn30Jze+hvxpiGKSzLR7OpoT4LkfBFG0kGUzfBXi5FnqBOM0mypgPh5o1t/PwnH+LRvTsgt3727Xd48vQFLq9mmC2YvaHDcti12pH0NnZcS1NWUWuI0hJRXEllRZQmmC4WsI/H2NmZ4+03H+HurV1sDjvIgjFcW0ebLfw6XcwXIV4cnWGPhbeDtgTbvaajeqw0LXgNV2JgzAFl7xOq6hY7lbMzteOJqkrPLON1MzZjipbQ+QariDZngtr0kNO+ilntMcN4muL2TRNJpKPML+Hs9lG3TSCNkM0mSOoAVelQDoh0Y0bL+fkYk2CKIOA7HCBV7GyjYbLgNglFNY6WESSJPZpLi0FJXOYrzJIMKesnWAuoucjSGklENTuUzKKT04mYAZJ0znrFMMXxy7G8JObh3V1Y3hBea4CLqwWu5jH0IoXtVvCaLPuypNqECeqVZoqK/PWTF/jg8WM0e1swmDFUVGi0OoiYLFDkCMNAUsiYmsj3jShyVmEu5vaSBYtjUqMX3RIG+SPJR0JX4FOOEHFxriXZGgUk8rW3cwVCzl6XYt8D4LUg+T+3zb+gba7P/C/88mLZQ5O1dTocRm3Zn9+k5cR3xCWYLeYIgzlaTRdvv/kY//m/+ff45b/6qahyk4sTfPrH3yFYzCQrotkYossOzWmBp09PEdefotU/RmU68uAWiwQXF2MsFmy1XsJzHFi2If1IaqZtocLW5gb+9b/6Kd558xEWszH2j45xcHgiL/C4Gs/Q7oykzSD7ehQoRAotlzGiMEEcp2JzlLqFZV7CaffR3RyhP/BQOy50z8Xdxw9h3NtEcHUKMIk7T9Dp9dAZ9eTdfI6vIauWAqyGD+l0VmcVEqRCWOfjCUy3gUazJaqRpjEWWAvTQhZjfPISB0++FknYYKPMssQiMKD7LSzDU8TJGYqSlfD0NgcsqoKlV7CoecxDUSVz1v35bTSsEkVKEE0xvTrA+UWItNalTX20LOQ9gcvLS8xPU1jI0LIt6a6WFRXKJMX8aiISJphM5DVqdasDHS4KBvezBPNZjMnVEq7nIMtqeRa66UiXtdML2oym2PVV7cL1mtjc3sKw08eLw3McX4Y4mwQw/SaGG3QuefAZhsgrvDg4gV5/LN2tK93C3u37OD14Jm9QovOK/Xm8wkYShShsgky9vo22P9+2wZ4VBCPLyMTDTgZHyacstVeQE+Km10/AsFIhXwXQ19Jp5QkVgHFDbseo/wpBa+D9EGjrkMF6/RpJap7J0f91EJTj6Bocz5VQg3AY5m7WSrViQSW5+WA4wHvvvolf/Ztf4D/97V9h1Gng5OApPv/4t/jkj7/B9tYWbuw9wsH5UrLkx1dnSOsCi6+fwmqcQnfY9nyIMAUux1OpGmAHZrpH+EotYUy6LmrRz3/6EX71l/8G3U4XX339BKdHR5hPyQBmWMynMNgGgVLT8tBq95koB0qjNOdr0kqJn1KCZ8ESmt+FN+phdKOPXMtwcHqEd+Jt7PZclKWLMs2QLHPMlhfyQhIWzNKZlxYBHL7kJA4Rs3cnK7VNSj4Hz54+h9vqot0bqNKnohQJx7bmDVNDPLvC6fFTVHGMtmuLajvc24HuMyxzgcX8EKyXY7jEsRI0uI3uw6l1ZJRoYQIjK+G2dFHzwtkcl2eHuDo/QJb0kGsenj87QzSdIAteIluewzdybPWa0BsVNNuW6nZ29F2MZ4iiJWYXM6kqsCobwyE7rw0RLlMUw0oSC9jD0/GYf8venw4aVxNobG9vONA0F2cXcyxCtmYCHt7aw6i/idaLc/zu0+9wfnQkLSN7uKRcNgAAIABJREFUW5swXV/s1STKkCYpc8Fxd2cLt+8/RJlGOHhOqcdWjza63Q7G08VKA6TNz5AYg9qM7SpPP99hKLm/qzAcX5exkl3qV4k9xtHovFeB8fU2rC+SlJkVyhRAxbWBSmPN0kr9XKmnRDABwV8V2XgtHQXu123ClQ0pDh+lzcrxpOBVaqdWEnmNWBHcSi1WkFVjZSfqJnMl6TKmNCnZL5NvPK3lzaQ7Wzfw+NFD/M2//0vc3duFUeX4p9/9Gt9+8SeEkwvJSSy77JkyxPvvvIFnh88l9uW2WxiPp6gDvnAjRH2xRMbMiohvD1LvtWPrPL6uy7JKtBoN7N7YxNvvPsbmzgaW86UE38nykiQRe8T36GK3ESVMOzKlKDdjGUuYSmNeZvOQYbFiISvYq6SU0ME8zHAxPcTV6XO0feAX7z2AWQaokgXqNMZkfIlmu43p+AweEwHSTSwWKcYnJ5ifnUvbet1twPSaOPz2OzS6PUy7EyzjRPqoxCHr3wpsDwZo2jqeHxwiuLxEx3Nw8/Yt+FsbKMMI55cX0nFtiy86cTTE8ykOi6loGJ7ZwKDD4LuGpGigiIDw9FLeLBQuLuAbEYaNoZT+/Ol3f4ChJ7CNHK2miXu3NnF7eBujjT76niNSlYl7TEhgXuTebAIypE5vgE57A6bWkJaBN9I7yIpUPI2MBzLBPSszPHzjPVlPNZ/ZL4sgxudfPWFOOW5tj/Dzn97FW5es1azxv//m91guJrDZbt8wkBZsG2lgsYzx7Yvn0hfizvYIe/fuwjAqvDx8gvnkHIP+KuSTmchKhrLU+yXlDcisYTSZ2cSmWJBkB5KxyYYz8t42vqkoV52lmdAqzYSom1YVwihWSVpEl/xXhE7ngqSe0dMppTnKCaM8LgosyimzAiVVUyKFoBPEELgK2hR6BAxLLqTPpjqRSn4W8KmUnIpuXek+rfph8CLoPGGrP9vSxUVuGDbiJWvpWChrShiAvS23R3389MMP8J/+9q/x6N5NzC7P8Ok//gM++f0/Ig9nkj/Z1jRE56fI5ie4s9vGu483cH7+BCdXF6jpki40pHUNu+lIESxdzXzlFZsWiZjRCmTRBBvDDfzkp49x/9FthGmEo/MTxEUGp8FsmRl005NGulHCFzuOxIuq016UmBHfv8D34TH7nTaCK6pukWYYn0X4LjlFuZzgpF5gp/8VOraL3a6DHsuV0hSL8wX0pESDCeZJjHR2hdyysZwtsJynWMwCBmHgNjsILqYIZwkMZyqOIBbkRlGC5TLEgX2AjWEfL69SOPYQWneAxN3AeeIjXqQwzT7effA+ek1m/RRoGD5eHBzgm+dHCBITvf4u3nh4H/fv30XP4gtHYmwMTLyLJgbtGHm9hYtZjZfTBa6iCNM0x3mlo23twH3wC2zeu4k6uELH0+HznVB1hTzJ0Nq8B810oJmudDdLwwi678L1G2jbBqJkiX6viyyNpIlUv9dHkRfw/KkQf69XS8Oq8XiGbuf/Zuw9mOQ4syRBD5UZqXWW1lWogtaCIEHRZHNH7I3YW3Fm+2fuF63d7JrN3M11zzR7prupABIaBRRQOqtS64wMkRln/iILZPfN2l3SwEotIr73PeXPPYbl+SzSuTyuXVrDab2EOmWk9ZFgTdm/Zc+TgPhWt43Hr1/CV2xcWJpHNKqg2yqhU3XgO5bQ5ytDFX1Pwdj2RQ6bzoq6G2InY1VyW/aYxfgEK0mjkO2b+m5c27SMwDAY/vM5Z5fAZmiBk34FrYeGQ5uaPCm4PplgkBdMqqG8fvYkuRp4RblPZvc4KTwpwkxCUIaJNHW+VCBjCnlWOPvFndCQ3VAAy2ysc7chtMyIii4BOUjoq0nLvry0gNs3r+Le3RuYzSfw8tG3ePf6OV4/e4JBswrSE+QTESTnZ1Aul7D7+glmt1Zx/cICsrkvUW7ZqPd9/PhyH0/fHMGlKAlHdxQq8gb9IRLVQpg6B8gXYrh4cQUz80XUmh1BcTjCxMABWk62a0IvqKpRxOIZCU+Y4zlEpGi6MHM5Do2R3J7BuAq1zakX3oIF1eUs3Bgnpx2cnnZgenG4qgfYpJsYCF1Dv99Bo8swr4J0Po92x8XeO4aKAznfBCKTdCgap8AJYPghEOGfTetSlQuFuKCjyM5soFicQTZHrKSCnm1h1OticQkI52wkQ0QQ9VCYLUJNplAfJ/DjH17BadahTZ3Huex5zK1lEAt1YGosTlnotCwYWg7DURzHFvCmNsA3r4/x4uAUHT2Lmp+GFZ2GqZtQQmwHOMCwD3s4RjSShIeQ9F1d34I1Hgk4ejiwBFvabHUQMk3pZ5JcSkaCdDLJtTG0LMQTSUwVs2AS1+3U8eLpQ4yMFOJRA8sLM0CpgvbQFUm0WIpgemJlR9IXrbYaeHd8gNXlWSysLaHf2oDTq8GzesHUgrRueDoDkRTJ1Iiy4hVBv/zExqCTavwsF+MiplHJ85hviL42exfBwCltS2xH3pE3aIRcBEFMK1PvkzqN5F8MJeVFPzXceXNijxNTnYSi742S4S9vTIx/Ynr8jjKKr1PhhhsCZbACnCvfUCA7ihbI98ITqaeRzzAmgSuXLuDmjWu4fuWCnKRH3/4BP3zzO/QonFg5xlQ2hUQqipCpYaYwDzOq4bBagrMzxuLmJj7/9CPEMtM4bvYR+u+/wt7JKZq9PjTHhDvw4No21DA/m7/FhhmNYGo6h1wxhUgiCtMZQdNNWMMGavUmqo2GUAdyipoDr5phSHGFNHok/RGRk0QCUGIiVtnnYndsqETljCwBYxuKI6F+p99BvdFCUh+j3mli1G2hWa2CHL49q4+jkxO4yggbFy+gOLuKeHEZZo6RTUjQKAyFCD2LJfl5KsKRmMwCsqlOPGh3MBCPQnpDHnjL7qPRqgCuhUEijWGpjKRGUcohEtMpLM5eRvHiFdTVNF7vVaFEwwgn40hPFxAzDIQ1G7qWRb5rQ3VC0OPTWNUzmG166Kkm6paHkR5Crz0QfhgO/47cDlzNhm+xD9rAKGWj1bMDoAR8DNotxE0FjdqpiF0yl3atloyGkaKCBZhCvoh6tSZ0HPlsDlqBojBt1CqnUnAZh7JwjbTwqAZEWoE2ZYIQRVVBv9sXagl6wnavh2anjatbq7hx5y669TLevnwuzXaKsxC9wxXM9fr+IlDKwLExquRFVIq4sM/+8c7AcMisS6NhzBtkbO/tg08igFhiRZrK5JE/eoK8v/zvf3L3T0/42TXxsfw+YlE0QRojQ87gh4hEsMHEWZEkeNgdSMM8EY/JguIIv+0SUjVGYSqLu3du4fNPH2B2Ko9Br4Pvv/kR3/3hX+H2m5ibykP3B4iwURpSYbkWHN9EbjqPoTqGp2sI62HEwiFkkia0qIHVpRyKuTBsdyAckNIGV01RRFUwFKLbVDqHhcV5pDMp8dLMMar1No5KZRwdn6BabYjkl2EkZUcc9nroD4Zy8nisSPBqmJSnoiilDj+sYNi1hK3Z9liWdxEyaNAk4u2j3mpgOhUGnBHazS6ajZ7ssiTnjcYK6LlDxBIzuHD9ASLZGSm0SNM3EgX5avg8bl6Ux2Loy7YDyWZJ4ZAk0a9oL+pClEQ996mICn3ch2PoaBGpYDWhGyOZASxkY9gq5PGgacNVH2Fot3FS2cNhyUI01EMmqSObTsFTHQzadRhDB8NwH3AiCI0twZBawzH61Ro6pzl0BzWM2iVkwx5Ggya67RqmZooolcugFHUilkS/00MINo4O9xAxwxgMBuh1yjKb125V0CGd9tiT+znuVK9WQR7TZrOFNqfWWw05RloCom7U7vYx9lW47liAEy5HqWx6QgXxZApU1e5woxyNUZxfwOzKKvb299Dr2/BUdnaDtfoz0wuMUQZtf2JLF/YyhpUcqmVVk41ULmx6O1YfSSv3/jLxeO+7c8JARgtnrHpmtGd/f/J2fN/3X+RnLQm+Lw2djwW54GS+jp9L8xPYWvA3MEKO4JApShWyUobSNFbmm6RfJ3mr6w6RiEewtrqCG1ev4BeffoL1pQWcHO7i+2/+FS8f/4DRoCeDl5sby2hkTNQJUXItNDoObK+PfD6H1XMbyOSmEEnEJXyplw8wVFWkoj6m81G0u9R68+FQI08jVMlAlxVJle2FGZzbWEe+mEOz0cbO2/3g37t9HJUqMsxJoUnyt7TaXXS7AzhesPDNkClgbYYtzBPInGWwgB8KYTwOYexRNdiDEeamQAiUDst2pBmcTmehj8dIUF9dARaXF0FJsUqziemlFaxtXUKkMAeWy3kcSZnBg89zLW0Nao6z76fpYHm/PWgiEo3IOeIcHGcTdZVSaWM4vTYMxQOFNjtdW4ilqvUa/FQEkZlFxEI8H10cn5zgWdxHyJ/FVE6FukDQtIphp4NuowrXKaPrJ9DTc+jXTzHuddjhQCNcQjOfQdjtYkCUijmCN6ih2y4jpDuonOzLhuzlpzGyxmiZOurVYxQLBWH9poiMofvS9iGvam2iusypiifPn+GkXJGiFjchZwT0bRu228JhqYxqrYlolhuzgu7AgqdoEoZzqDydzIm2RrPXw2H5FOn1JeRm52Cm0yi3jknMIhPtXNe80Isya5NW3Igzo1zzgUXpFCH0R5yNciYqpUGYyeIFCWRVluq54OXyk0HxDVhSF9Z5Vgf4pvxvYlxnYWfwsve+UW6eGeLZF3z/V7wbH6X8rqyLyYDQme8M8kw2TslYzNCJlA+sanapMqNrSCRi2Lq0gV989jGuX7mMbDKB588f4/XTH/HyyQ/o1KvYXF1CLEJZLhfFXEbUVRutGnRLgRrOwQ9pKM5MYX5hA+5wgJPmMUpcGGYIKSr6zOfRbFg4Lndh9xREYgUYLCmz15cIY2F+EQsLC0JRcXBYwvb2LnbeHuLw8BTtTkCoJEiSsS9DnjQ+KQ7pnHKHoDc4bCvhjzuWVgbRL+PwWMh5CSHlb6X+QjiiCMqeGMQCNR2WlpAwA26YqdkZGZk5ODrgFB58XRENPms4wKA/kOPHSjCLUsyLaJBUPeJaIP9ko1pDRCjW8+h36/LdTmtlaOjAqh2haESQgg7FJXrTQ6tSw/D1NtL2CM1yHd1aBZ3qKZonMXRnw8jHEkKhwDysVSnDbjXgWD4GahqWwXZKA+NBB17XhxNNwG134A1b6DcZQpK/fSDAc2fYhQp+zxHsfhMGM9aRJcAJxxlgYJF9jZw3jkQedCb8bYRZDh0Xb9/tCT6XsufU3SDudOgCLaePVqeP/tCBMaLMNotpnFVUJQokJ2i7R+0KRb53qVrH2soCUsUpJPJFOPuloEd6FgvS0ric6UTOHBVtiUZCeBl3PXq+s7Dz7C8flOvcfWX4LvBStJ4zAxPypfchZ+APzx77I+MTk/vj/703uPdekTle4PkCLxdUROU6q51isQFGjpLJ3PEp+Chcmw7n3Eysr6/h8pULuHPvKq5euyS0bS+ePcXvfv0rDBo1QcvHinmZwB45A0H6z80Xkc5m0CMpbcTAwuoK1tbXkYgn0a/X0Oo0cFo/wnGlhGSxgOmpWVzdOodeV0GvewjPVbC8Oo9CcQbdwTwSKRV3bl5CLlvA6XEVr9/sYX+/hJPTOpqtHsinRMNjyMRyeYc8lQLKHsEdWZKoh50wzDFHbIjsJBUBR5+o80fAMxfQGNQTV0HmNA3dgYtW30I0ncXCTB7ZVFTaR54ygqeNocc11Op1jErvEO5aqDXbsHoDZLIZdImYCXMKgx6Ng7wuxrGYaBrY7RN0Kg5SoXNonryTE7jz+iX00RBetwEjM41EqgjVYX9NhUEl3YGNbqWOXrUGlZVJ1UBKDyHJ8F0NAzbZwCx0WwO43QH8sQ49psHu99GuV9FrVmHbIWhjMrZ1UTvcg9srw48riBmujFLZwyHibICPCAFzEYklmUFJqEy5hn7fRiKVFP10CsxTK5FG1BuOcFxuotIcCDGTZoQwNgBTU9CxXNS7NFYq43LqgFMKHHqOwhkp4GQLI5xaowWMhsglwqIZT/7WRCaD9Mws/NBLjFgdm0AuZdFOugC0DkGIsdc8qfbrdMl8gOGNrrATH4CTaXis0EgYyhhGLhSKCIzsDGp2ZkTvH+drxFEFr5HHaegT4/np+Wd8LpPnMWydFFXebxcTTxhMogfPY5hAIhtjMtPHifG5uTlcuHAeDz76EFevX0a2mEK318STRw/x9sVzoSJImyEszy3Ad6gH4EqYSHasXm+AaDSGy9euI01BEjZdi3lZQPu7b6RvNx6RZGgMZ2Aj5BuYyuQwlangwjkdifQCrt68j7VzW3DcoTBzTc+kETI9fPfDI+ztHqNcDWBk1pDehUeK6keuaCswnNNDkaAHJKfNF0EVradILhvSDUR1Tj2ocMY2iMXkRDq16QYxwuZ0tDoWSpUGGt0u0iniQknMZOOkWhJuGHs0FPETtVpBJHaCSqUhO7SprqNZORW4E4tGzPUcx0Y/GkPYW4DTOpUiRUW3UNl9J57Yb9MDKvA6AziKhYHXh91xZJoiZsSQSk+h7Wko75bQPa0LFX4umkQxnkOK2nxuAEKOmlky2UBVQ/CjBRy8KaN8UkK31UE4mkMswsIaI7JAa4JpCXkvOSnBEZ54MgMMLfS6LkLhJLrWGJarQXMVVBp9jLUoKq26MFaPfNLIU6vBw8vtY1hjE3aP1IUG1KGOBtscA6DStEU1yowlhV4CZPJ2xwI+GCmKEEtx2HbQpbafi/3jEvaOT3D5/Doy0zPQBBdrS4VdnFCwZAPToPFNZra5vvm4ziageDgm2RSJnISNzNMYCjH34kk569fxnXggzgJB3mbeJc3wCTu0PEeMcAK+lutB7hYY1tmr+e2C66JWy1BLCixBjHw2mEsmLpb0CXsiixQLQAwpOCI0NTWFD+/fwxdffI5rV68gEovg1dsX+Oab3+PHb7+F5rlIxBJCkRAxo7JDE0bGsRQyTdP4ppJTuH33HjKri1JVJIfKaa0ii3c6l5c8ghPh1VoXtruP42oHnVoDlzfO4+5HX2DjwkUsrq+KcMrQ7mPoWdg/eIuj3VOcHtfR7VgY2my6+qIB4FCpFdz1gTGHbsn/SUJVlksJdHZttLsjxP0RQuk0oqE4hoTTjA0o4NSBAdvlTCFp2UdS/OGIzruDkqD2IyFqybk4Pj2ARhVcU8NB6QTukHp2FTQaTcSicSzOFTDoNKS9Q0EXphfcZzV6xKYBu1OFy37iuyFqpRJGnEVMUGYsgpGvw7WB2rCLbrOHSJzKTDFksjMyVbG7c4CTwxrWlueQiCRFmDIWo+45z7gOMxZFIm1AUQ0MlQj5sqGrBvL5LIrTi9g8t4yF2WmY2hCG4iKqjRA1FdGu6PXIJJfAuNESMql620WlWkaV4IJ4Aju7pzgod1CuNkCNREbF1HvwFR1vd0+hh1LwPAVDyxAIXpsS0koYAx5jtlfCMRjhqCx09jxtJmyaIkRXg34Mw35beqLHp1UcnZSxeW4d0VQGRiSGQYc9PEZtgYHRNjhbKn8FuBLk2Fz5Oqtb9Eb8jy+SxFB6e4F7JCU2wyIanxgKjVOKIUFZn/eykiTyTJP2AO9io56Oix8iKBthFjtrCJ4ZXxDKclKeZkfeQyIB+H0I53FdBwZHX8KGGB9bByE9JLkanXgul8aDj+7hP/6nv8HqyrJgMv/w9b/in3/7FSqVMiczEdVURKiy4XtoNjpYnMrDjvZwWjrC/PwUVlfWsLS+jHRuWhrf3VYPp+UGqs2myGSNlDS4E9qOgrfbxxh6p6hxsjqTwxeffIhbn9yR3z+2a9DjKdjNBt68eYfvvnuEx9+9FERHs8+yNcebTBGK5DF2CFdij0bkkFieDoYtecw0QxVKCYb1jkc13D76/SF8iqw4rrQmItGUMGPX2134VkuQKBycTcZNKClTdkQznoWnuGgTktW34bukLLIxchwoEQ7Ssi82FMS/PehLZZsjRaz+Uivw5PgA6RTxkyOkkzGBw3HMqdruYmRrCPkuap0+Bt0eCkYc2fw0BqMwBiMbJw1H+q2z8yvIFmYRTeSQKaShhMMyosM8PWYwbVDh2WOc2zQRz63AgoZkOo+F+XmEDA3TU0lMFTIIaz5MSrA5Q6la0mHsUWe99iOevNrH23e7GFhUZuKcD6uTbRA7y2yU4aMRTsg8Y6M5RjRGgEEalqPIaJHjmiK7nc2GBe+qspquGaKlMabqsGz+QLvZFLSLboSl4CROQdfR6Q8kxE1m86iV6iKqwmIWvwvPO3tQrGCzPuKJfmMgHquz5yDGN/FUDDMZWkpvj/dJ85p1vYB7RYyNZih2FLQEhBBUzCx4lAfm/eX9dd73s/vfP2HyGp5iqsSMPaGnNynrxH4I9cQtDjyOEQ5roiaTTsWxurKBzz59gM+/+EzQDHs7L/D48WN8//Ax3u4fImJGkIpHBO/IiQPuPU1qApAGIhIVfo/l5QVcv3UL8WwCaiSGbq2NV8/foNVpIswDHtJw2qzDiBfg+2F4XkjCyKnZeXz+yS9w5eYV6HEVbrWOXncIvxnCkx9f46uv/oCnT96hVO3IVMLQDiBuPIgEXvM/cl4x9NA07v4B1cXZ/iY04TzG1I4gBkpxBaY1GFgYOh2AzXSdwiVdaOM+ZrN58b6rmxexPFvAVCEhZERkVht6Q3QGXRTma2C1JayEBenCcaDFlRWEogk4FKq0hyIQyVnIYqEomnqxTg/xdFo2vrhBARDKoYVgqazMxpBOLsIYcophgGwhJuRO43gIMT2O//Rf/6uElevLC9hYnsHcXArRTBh+2IDhaRh5KsJ+CASvhkY+ElMqNnRDsJzUS+CkBTekuflpofsLGk4KfKpHkQNFMxDLLEMJFZHIvsFYJ3b2FXYPXoO5XJhRjpkT7s+hyDFHBdXDllXfCcP3GAXxcwgkAGKpqLC5cVCYqYFIjBFfS8kyERAayXniOiR+V9pBjFakG8DCCqMWrrKAZp5pmXg7Lm+mchOnJVjqiRnoDC2DxwNPJ2gWIQEKvBL7fGd5Gg/Azy9ikPLeP3mynz8u4ey//dDPnza5TuJUTn8HYRfn4WJhUzTfiBS3hwOhGidd982rl/D5Lz7Fxw/uI5NN4tHD7/Hjo4fYebuDg919+J6BeIo0BFHB9DGf4S7KRXZareDi1roAqzP5DJLLi4Ln7FYqaLRaOD4+Fa8ztViQpvjJURnN/luMnDCgRGHoCdy4chsffPoZotkk0CnD6VfRalSFruBg5xDl/X30G22MLCJxIMgbDqgGx4OJOynRiWun8amioKOQUVDyXh4wif3F+FhYYX4YMpkLdjBCWwyXIazn9lHMxnDz3h0BAlzbOoeZbBqxVEzsZOwOZErCHntY8wkoU+E77Hf1EDZNpLNZpGbrooAr3KXCMTJCKpHA0B5CSxYQI6fMiNodI7iOjZGqYkENwTCTKMbmEEcMoDBMVIVC/k3dQcSyMH/5A+h6FHHDAPXVQxGKr3twqGPoR0QsRePQsTOG4ZOlWhMOGM00BPzOsbCR58ssHAtOthtABXWSiHLTMsPIFE1cuprDyuZNbF6+i+8efg/l7/8B29uvUevYCIVpUHFJZdhOcEi+osQQSeSFwp69zDCVo1gdDrH24UAXlFSgU8JiDpnlWBhjyM18k+kOAQ+myQkPH64gYSiOosK1KboTgPfl5IrBBYVDnlsxSIkAA0vSWd3irznzfoJDk6JKYHRcCgHWcmIj/8afoFN31o8LnvBz7yf+8b0H/DfeYOJVDXaNKZPsBCGZYvggGx8/n4zLFIB88OAD/Me//Wusry3KCMfDP3yF7777Go16DbGwj9X5aZROu1Ig4fwZlzj16pQIacdVxFJxzK8uYvncihgACZN6nTaOj4+FPp6UDqx8ElBL1ujGTgkvv/0OUTMPbRzFzdsf4OMvfonU4gK8bgm9k3eotU7wbn8PlWoLcGNYnp2G7kVgvz1Bg6h+ATHwd/OYkh2bkzm8zg2OC4LSUwKeEwPlM3k+uOCJSWSxZzy2oWoWwiZzPEswPNFkGOcvncfnX34peW8xHpdClLzeY3FHwYhDo6aBRDwqHJTUP0u6lhR4KOyZDqUEFsVm/ohrgXjYSAQh24IWnxif674niuJmPeLGoZuIstEwpvGRMJi5jg2FbGoksDKSMFST09rCyg2VAiKc5lPhkWZwxGHWQM1W8CAqoy0GOiz0jQQ+OB5rASWlQ2JtFZGQgTHDOfbsbB4jA9FUFrm5IubW5rB5+QJyMwv4P/+vX+Gb775Hg1MGLnMaFa6nyKxiMh5HrjiLZIqM44xADJm7tJwGbBbjSKLlMTzkxik6zkJuxbU0HnrCSMfojLDHXquNXrst9Q4VnOPjIDfLgxPvx/RN9tKA21OKlJMIk+co6POdJXoU2yDVNY3vrCQq9BCB++Jx/NOL5IrSlqA1i6kHC0gqnGdFFr7qfx5yBu+pEJQiJ9/UGDbEEIloAfnqsIeNtSV8+cVn+C//23/A0vwMDg/f4eH3X+P4cA9hzcN0Po5kKolEYhrffLstg5P9Vguu08Og30IqaWJ9dQFL5xYxszwNR3XRaAZwI8e1g1AzTIr4KMqVU7x42UEkFcFhuYPHL98hnx3i7rUP8OWf/xmWrl2RQVynVsXJ0SEOjt7g3bt3aHeGKBRWkUtE4aQ9pEwdoQEDEUYXPK5BWE1JKcb+LGqNx6QhMCW0k02OVPc8jDyRpImnmbFl4PWgGWOETPb1RuT8QTqbwtrGBrYuXsTMXA4qw6Wuh2G3L1PY/FTF4JAsh2hNYaGjMfokbaXivMWJbebTQFgJwVN1oTrXlTBGmoYwqfsoYT12oZBHkYzN7lB06z1fwXDow/BoTkypPcGWkq7DJ4h7aEMbjxElDaPmB7SIqiH6dz5M+BSO4QsZyYoj4LEh+4AXjFTxt7PFQvWoUShAUzFEJ+ZjxPZYwBjH8NuR6wamZqbw+S+/xNzCMta3zuP7hz/GeoBjAAAgAElEQVRg5+07QReZZhKFqRlEomlhNOO54AAzJaOJ9yQUzx5Zk2kYbny+nINgA2dUpkg7RvL0kQe376HtWqJ5QcA7ybhYQaMjojlxtQdFlrOVH9RVRFp6YkQ6CyNBgVGqLEIEw8oiuSiDrVmRJjyff2Z7Z39/Mqmze+QoTt76T43tT29Pnvb+D8+aL+qgsstoDmwLspMvra5I0/wv/t0X8D0b//D3/wdev3wqykHLi3O4eYMjI6wejjE7twFlZOJXzd/j4HAXrjeAEVaQn8pi69I5rJ5fhh/ycVg+xP7uO5HSInqEC79TbUkOwJ344Q/PcdJpShk/O7uIS+ev4s//9m+wdf0yfLuH7sk+qsd7aNbqkiAkqFLbsmF3OqCYSiKkIpMIQWt7cK2hjJhI9ZYCLmS24iQGd0iNcQFP06RINTlxXF1Em/AhVSEahftSsLmR3Id4RSb+Z+iebt+DYnsY9iwMewMpfZGYNxyNCrMaPTmNWRjklIBf0nXpbQyRd/NVXQo9nCO0B0E+qqphod3jpqtywXsj9C0XIA0EK9MsIhF+qPGI0XD5Ok88wYiT+C4FSyj3zVB7BE/3MdDDGKq6LGS2bhTbkQIaVwcn+plLkWeO4z0EM5P8igbHDMpzCatjw5uTL4BpsuinCddKf8g5yjEy6SQ+/uQO1jZWcO3aNXz123/Bk6cvMaAOoRkTQiNWMEkwRXAB0wLWFFjc8/xAq5HH2aOkNCMOHjfyuvB38lfyRLDPzNtjRWjkqVPfaTaF94bni4gvwtMkzBRzZKU+8II802dMELrjOmJj/J/ke1Jk+en6H4WPExsLKp+B1fxkdkFpMzCxn3s82WTfm9i/dYXvwYOpUzOPqqUuRTMsJIwIbty8jn//55/j2rWLop3w9//97/DDo98jGtawsDCFc2vzOLc6D87S1apV+E4f2WQU6biJU9VHJG7iwuUNfPTgLq5cvwBNH2N37w32997h+OgAiSgLB0lkUmy0t9Fp1jDoWtg9KOHR6z1sXriKv/qbv8aHdz/AzQcPYJ2WcPL0MY7236BeLyEa1TA/s4TZwhx0ZRvt5gC5ZALpqI5qrwOzUuFWDVWlh2Dbhv9UaDwL5HxkFUzCkyB4p9vj5ifng5A/Nr/Joh0hmSxxKoYUk0gB6NhjVKstmdSm8auuA80fgXW1EAVAogZIHcHYnc18ojuIDKLxU1ZMZ+6pkzqRLFz0QJqAlT1hQJZlIuGmrgTKSux1cVzLh42wqku+pPlGsHk73MBGYN+SaJJecwiv76JrWxhbPVhOF31viLavoYuIFDWEuJe0FBZ7Y6RsTCCTzou2hBGOQ2XZP5ZGKDoOVIYHrgDGFcWG6lOSTROghWpEhLuTBsPxsmhEx/LyFDKZNBaX5vD8+Wv88MNTPH3+Ch0KvSgGDCMizXLHcmTz08g6TjAJizOSGgQjdqIRT+MjO4JBKkBumJw6MZHPpzGVL4rIJmkcnaETGBZ75NLUoyUGY3rM+YIqZbDR0g70IOIMgtMg75MASXYaGoTgMv8/8jXxiRJ7BKZ19nT+FYA0nfAkZuVtCVV5++yJfBmfQpo87m6ahrnsArbOreHzzz/Gx/fvSvj4T//8T/jdv/wGnVYFN65fxIf372BtdUFK4fGIgY42xvbLpzgpe8ilk7h5/SriGRN37t/A1RsXEUuE8Hb3FbZ3XmAoRQduqZzIttFtU81mjHKljL2DY5B+4PL1D3Dvw0/wZ//+r7A0N4124xTPvv8XtEoHqBwfSL+HgG0yBFKMJBvPol3tI84EXjNF1jmbNJFgCMbcg6Yj1WXCvAJpFtnw6ANJb88TJMeBz2UYFuyW1AknrpMcMVwAWijgB7UGJBRy0LNskfCK6pCB12iYsEByZaoicsKdTaFoiOfB1MNyuvi5hqYFfU3LgmVzukUaPpLvSP4iOvMKopGoVL/pAajAQ2YyMp+ZoxhgkT5hgHbrFH2vg5PmCTq9Hmondbg9F7odUNJbdg9te4CmB7TGYdgjD1avAcXjgmXKoYrOeipO8ctZpNPTSOaKmF1aQWF6FrF0XIDk0aiKkEG6jS4cawTHIedKHKqhy8bNCiY9eqc7gBkO49rVLSwtzCNPWTUVeLOzh3qtKVyrDPfHri01BkcLpsy5cfB30vvJ5MzYDVpCQvNBSkRGLQqK+TwuXDgnFJN2f4jjg0M4FvUoeJE8TOTCZNlLwMK6yqSOMln3epihyyQJZMwddOGZ4I/EioO8ZFIRnbw13/unCxdKIH0kxk2L5pszvBKNPF5nAsoFFnjUYIclCJ9dGPb3yObrwhn1hbB2c3kJn92/g7vXriCXjKJb2sXrnRfYfvwQzXpZyueWD4RTGcAIo1Q+hamO0as3UTs+Rq3sYW7pPJY31qHFNMyvzMDxx9jbfo4Xzx6itP8Oc8UiUqk82vWuTAIcdstCG1Cq93DatbB56TJu3v8U57a2UMyZOD1+hcOdbTx99C3i0nd0YJL+3RvjtFRGu9GF1bPp5IQqguEQgcUZU8F0IoSOPZLZuZEfzBxSx4EMaJxSZ94hfvH99AgrZHxesCGNfAPe2JQ5P5Ly8h+9I0vqRH1wns1RfclXI5kkYmFNYFcsjlAVl2igsGbK6BehV7ZMrPeEJJbjN6Qr7LQbsjh4vd2sy/qh1+WOEI9xYiQQ9yS6aNBpYuwOobqaqA+R86bdqcj5a/SqwsatuOSK1hEnBjXE6QyqvQYoqrhiSntBc7tSjGIIy8qi1R6ic/wWJc2ESS2FeFq4MmcXl1GcnUU6k8bUTAFTU1mY3GAIh3PG6A4bsAj61sLIZosinUbSKW/sIRXShXzqyvWLMjb23XcP8etffyUto0iYFPcaHEL8SJwc4TcORtmkCzD2BO4nZegRm+ZUs+JxjmFuYR5bW1vIZ1J49+YN2vU2bIuiN2dJBAPloHctiQULNgxBxfAC76eHOAIxMT4uAO7HjIPZx+PTg+56sGtL4CoL4ifTC7bqwKoZLfEf30dUgmTYgbupgjAlXTlC71rQ2Dg3dAHxaiF+/liklxPpCD78+DZ+ce8m7l88j9VsBq8ePcSLZ49BKamNhSIMU8H20RFKjTZ+/fX3WJ2bht9vw2mUERmPkDSiMKZywsMyOzuPg+oxHj9/BV9zUCnvwB3UkDbDqO8cQE9Nw7c09GtD7J/U0fLKMHIJnL/3AHfv3MTWuVVEDB+7L3+P3Z2XiJCf0SOMaygUCfw9XDSKqaJ8UkGr0RJJ57dvdkQkZWSoSKhjLGfCOG31sN9sch4BKpP+kY+R6yMai0kIxrI6+0msHErYw7/s50l3ihU+DtZSYpoURSEQdpafziEtREku/IiBcdiAZxpwNeqAGxizIthz4Q67gmrZPzgWZZ5+t4tmtYJa9RStWgX9TkMoFP2RI0Bva9BFiNMUBs8TcyMa+wR3q/jwLEvyNBYh6E1MQ0E0piEeNzCdMGDmw1KZjkciSJhhJGW0iaFhRGTUiDThzNvQJhXhWGg1qEPf7XaFhLjfH8gIT294gubhLtqlR3htJhBPZDA1u4y19XNYXT8nBRQlAVi6C5u0hpRQa9voWwwro5J32Q6EhyWVieHehzeQSJro9Zoy5V6rdqCMTUk9ehylIBMaCZBcB0OP3JpBzinuhWt57IP8QKub67h0/SoWFpfQqlI4tQzfI0croWisZJNShfGdjIyIffGcEgpJQz5jbtfZiQ+MLxB1D/xYUN5nOBCERdyJaa2MLYNcIDC/oDoQmCZLrLwW6Mjxg3nC+B60ZMbjuqoQUiMDoiwjMzRi4ZnfcbqYxYcPbuF//ds/x8X5GSRcG93yAex6CeNmDTldxdaF8/h05kv85uFD/I9f/yP+4e//b1zaWMN0PASrWsJ0zMSt63cwu3oFqZkVlBod/Pj4CXZP9hBNGpguxlBM5QTxYA1UWG0bg46CbmOIXsvGQB3j+geb+Mu//QsszGRRPdzBq903aNROYPWaAuZNxEM4qp6INp06IjdVH4loKmB4HnBaYIRUPBoAAsYjhBI6Eiyfew4a3P1dluF16MkEOpYP2xtB10gbyLpNUBDhnsmTJYmhroqeeLfTRCQUgRRBhh6IwkgmZ7C4OIe5uRlMFXNIxQwJp0htSD2/kA/UTk/x7NGPePzDY7x8vYNStQqiVEgBaA+6otugeBbUsQMyRY+doCpLdaawqUizm41oMn3Tm/Mcp8wwErEUkqkY8oUUisW06Bdm0lHEY+ydAZGILkB29u8ImCDBFEMwFmEYFkpRY6SLpj1TDcexYTtBCEjeS27gjVYPz5/voNzoot2rYEDhyvoBtp9/h5nZZZy/fBXT55YRnc4jNz2PeCwDZ6ig2egyu0Y8EYPrhRGJcvqF+TWwtLKAT7/4WNbm1//6EMdHNdnUPNeWyITEt2y/UYeU0DRWY6kkNaZxjkaYWl3BtZvXsLS8KMpIe3u7qFYoqUYak7AUkCY+7uceanJ9Yl2Toonuq2c9PoKmA0sNkgJW5YI8hOFoYHiSjwZuUUJPmhi792ycBkUC/mgJoWSsm40b+j1FxvsZdtIAqWLDogN7WxybmZ4u4JMHH+DLzz/CjUsb8FsNvH3yHPZpCSaFGzldrRuYjsQwv7qOdneAZz8+xpNXL/Dsm++xHwLWZ3JY3tzCua0NFJbn0bCGePjD7/Ho4Tfoj1xsbK2hmF+ANhqg0SQzcgK1dg3dFmW8fORmiji/No9Pv3yApbks6uVDlI/3cXKwhz7lrkaOhGNLHJ6cncXumz14Qx/ZZAGnJycidD8cDhDSFKwszCKbT6AzGKDaHyNiUYdPRafrwW9agpInZb0ZVtEfeBIecQfijslm7pg09vR6zAF4Tph/OC7GPpX0RsKiRdnq5blZXDh3Tv6SWUx6amzmM+CxhzgtHePR13/A1//yW+y+3cExNctbLaHLJ4SMuWEuH0YyEkfU1ITWPm4S2BAWaWzTDME0iQKJCMSP2FOOGRZzRcmpqbobT5iIJ8KIRDgFwEa+K9P8g36HdOBQVF24QglsFoNzPBlS5XohySxxusZ4BJN9zTGpAExQcovrbdZLYH4phWq9h3rLQqszxP5hFa92DvD82Q5OKi9Q2FnD1OoWti7dwuraJUQiGZFbc7yRjE05HnuiJkaKDo0jROmYgO9ZEGl3e6jWGzg5KAn0jxbiDDnyRQfNodigYiu8Qa6N7PQ01jbWMDs7jYHVxfbT59h++gyNSkXyPRa0An93loCJJf2/jHBie5y9lNafGA+/EF2i/GMlhmUXSQLF0mQdyJbAt+PDcuEVwqFpYsHd5KcP4t3Jbd4/4UljZ0MqCXCRiJpYWVrEvXt38Nf/y19gfioNt13D4YsXePLNH+A3m7i5fg6LhSkZGG0cHMNTfoTWt7AxO48BBQ9PjjCVTeKzTz/D5x/fRyKXRr1Txqv9Y7zbe4lmowLL89EoZ9Get5CKhuD6UdSqNdTaA0SMOOYW5rB28RzOX9tEcTmLN2+e4OkP38Pr9dCuV9C3upgq5gUcHDYM5BYXkYxlUDo8RfW4hoN3+9KqYJEnXchjqpDG3FwBjXYHbqkrxj2dKsCaYY+ujL1GD5blw9fiklNx5+di43jU2WbFfFk6Q8Q6sRJMJAwZkMdAKpvC6uIirm6dx+bSEvLxGJQhWZItZGKcP/Px7s1r/OYf/wG/+6df4WR/T8LIxWJMuGwIPk+l4ihk0sinSaMeRZx0DyTdFTlsUwoszPPYZ2OOGcANJUiRkNdg7jIJi0koJDA4Iq19LkBqEQ4lL+VYE5nZZDqe7QnmrKRakI0m4D2REE0GsgOvy5XEQ0FgxVI2jYWlPGxXBVnbSqUGllby2Ns/QrXexfHeU+wflXD87ghHFw5w7vx15KeXBRjNhjnFOn2NvdKQTDEwIkgnYrh67Sosjj91e6i3G2i1+hLg0ymQbpCSXzREBnvxVAK57CKuX7+OpaVFtNtNvDo4wPaz52hUqlAId+NsIcmaWSUTtMCZffxkAzyPsq9MHtJd8oLQbKixJwUXFlv4j4bHF7JPc9a/Cwztp7cNrklhRTwf11KQsMoz6VX5FHb9TU4jMIVxoBm+aLdRG+Gv//IvcO/ObUwX0uJtDl+/RPtoT8hf7X4Xw34XM5k0TE3HYbWGd8clIJmC6jiYzmZx7fJ53L19HdcvbyESVlFvVfH2cBvH5VNk83EszBWxs3uCw90jKSUX82m4wyGa9Q5i8TQ2t67j+s1rmF0oQgk5eP3yEV6//RFWu4qwr2FxZgrNli7h1sxUAUPLFtQJ+SKpGLTb3xMQd1jXBV0zXcggFQ+jkIkL9//pSR+qTVR+CIVkFuXYAKOThnCjKFFFwMfMf+iteJzJeM3owRd/QeENAh6ItghoPdLJDC6dP49P7n+IG5cvYyqVJmoLY5fVTBcRX0WzWsL2o9/j1fe/xbhfxsXlrMDw8rMFFBZmEIoYQhefSkSRiEQQNdno5/nxxXNTtYmVT+Yo0pbgNiCYx2BtRAzmeio8TpZ4llDjK6onbQDDYHhHDQnSNVK9hzQkgUJUEFkFa43Ppx9XKPMtld2gT8cVJ1Vegvm1EQzO47GVwHEIxYe5nMbifAaN1jIOS3Vsv61h+20bRzsvcXpwhL03b7F1+TZmlzeEElEJayC200EYGT0JlT3XsI50OoY7H9yS8S1KmH311deolOtSwNMI9mbPb+Qimy/g/KWLMis6VSii02rg+fZr7L99i26jCa4M4RaQY0FlmwA2eGYjgdv6EwOcPKgLK5M4o8DL0fDoARnDkmSWL+asn1zIkPRHF3lUiixnrpShpexkEnGK/wNFMmx7iD4FLEIq1hcWcO/GFdy9fh2//OxDpBMJ7O9s4832E+y9fQWORk7PFNEYDmSY1RpmEY8mQPo/q14He5Ncondv38LV29dgxk0cNOpot6pwx32oIQXFmSzmFgtIp2fhj5/itNLB8UEZr7ffSEi1df48bty6iw9u38fi0iwatSM8f/IIj374J+j6APl0Ct1aC0YkhEub53BwfChUfrFIBGYoinqthVLpRCpYs/OzyCYSWF5ZAI0vbCjC2kzxkSjHhUYuxuT7J1aRPSZqt7OWKZwezKKDJqyiMQVgnsyDPAnjGfGzODNykEomcfHCJn75+Wf49NOPZGNhJVOl0bFPRzGYbh3l/deoH75GPg7c+vQmLmwsC00hW3Kp6QwUUiwautA5GDQw+Sxbwl06ILaYxPgYz7AG5FNcl1+E+b4Pw4iJ93M1V5rnUponoyzn7xg5CWLOE5J0ln+lgMT15AWEV+IduLOr1CgntULwvtQcZE2Cez33clWn2AyxZWQbJwBjBJN4zHgSuXQR3Ejnp5ewPNvGs5cHeL69jx+/+UqgguuXrmN+bQORVAp6NIRkNgnONcatKGIxE7lEEolMAjdu3xSkSzpbxHff/4CDgyNQYIVKswlCERdmMT87hWjYwNu3r7H39h0O9nYx6PRgEgguNQxHKA2FoexPjI9nklYip3RynceTHlALp+f/d34QHw4OwaQXIRXQwJPxA/gWwaxdYHDBWwbtBKJDBK1BpU4+zLyOXk/OZHCQqV9gaCOsrc7jy19+gv9AbYTNNRi+i93tV3jz8glOTw+wf7gDxR9hdqqAkWsLLpOoB441uWTSDoehRsIoLszh3icfYRzW8Hf/+Pf47uVTDDUglAhhcWUOs3MzKOTm4Y9DqJw20ai3BWWihzXMLc7hw08+wa17d2GYJo5PjvHi5RO8eP4I9eqRUJVP57KI6KRSqGBldQWJRFxyCFbk2u0uXr7YxvFRCVEzgYW5OSzPzyMWMRGPcN7ODma+BhYsx0DP1tHs2ah1yIDdE37KkRGBEYtDD0fFU3AiXQJ3iTo8WZTsJ1E/IRzSkCtkceHyliB9Pv3sATbPLSBmqoI71CnmafjQ/SG6tSOU919h2DnB3FQM1y+vYnN1GumEilDYRdj0EDJchFRX5uRUWFD8ITDmVANJf23BkdJXcJqC1VZBrtBLEZytevBINOX0ZdBVBoM1Iv5pcQQnU7OPQOyAlkI4YTlyRujYpKBEY+SKk6o6F4z0OFmA47wHPa4ms31sevd7Q7hDT5AmfJxADMYJ7JvQZlOxJOamp0WjkCS23W4b9VYN7W4L3UEXjRb5SAMF4d5gAMuiqAm/Gx2LLjSC8/Mz2NrcBAmVGepSqyEqoXkK2UwKznCInTdv8Hp7G6WjI/R7XemRhkMBiS8f54bCdTpxV2JtYiln5jIxvJ/7Ll3E2WWbYY8g2LVoWPReEibKs+nyaZ+BIqy0KuSOwKSZPNMAZQ+VEJVxPvHC9J4uhtZA5JluX7uFLz6+j49u3cDKVBGDShnPaXjPn6PbaSCei4EdiZE+QiQTh91PirLMXu0UysmJEM6y4Uq5Xz2TQqvXwm9/+B6/+t2/Yn5zHRcWF5GdzcJIGFJVLR/WpIzNEIkA6lQyios3b+HeR/dw/soVSbj/29/9Nxzt7SMRUTGymnICTHUA1/KwubKGUsjA8f4+kpxr84HKaUW0FogsKeRmUMgUEU8kEIlGUatVkSaiRHFwfHiAWCyDUHIdqUwS4f4ITr0pmEf2u8iqrURTon7DsIrjVDaJlAZ9jIngUkiTYYjhmTED5y6sC4zu3r3bwoTN2IztiZDOqQAP6tjGyCYp0THgtbG+UkQmqSEVVeC5NRiah2R8DMqLcIHwfKnSi5W0U3Ib9mcDOnPCztheIH3HJIxiLEijoRd0GUZyImOS63N5iNeS4FnqB8wV2SMWin4BkbMwR0Ob4C1YThyrk3XDouLkAYk5A39BmTJqu3FRq0pIcKGaSgADWxWsoJMtrod0RMeFlQxi0fNIJEL4/vlbHNb2cej1kZ5ZRN/poNIsw4wmQJKpXJ69wi7mph1MT00hnYxga3MeBYaYF9bx+u0evv7mazx58kQA+45t47RcFgAIvxlbLKwYd4fctBi1BL9t5FPa2zyzDLGcwK3JVfmfmNHEEHV6FB6RoN3A6xPv9bOnkkaBMT/HOaTZOmE7I402iXz0sQKN5djRSOA3lAPvDzoS88eSJnLFtIjL/+f/8Ff4+M5NhD0HB9uvsPfiOQaNOipH1KdrIJM7j9WlRbTqNTTaDWSLBXQaLext78DpDbB1/qLQxmXzGbwrn+DZw2/x9fNn6FkWMsVpFBaWEE1FBfZV7vRwvFtDtdSRJnI+n8La5io+enAT1+9dFrWc7x4/xT/+8z+gtHeIu9euSs6WSaeQDJOdq4luq4vp4izKtVNUT8todDtgj4xSWvlcHjNTM0jFMxJydPuUiDbQom664aM1sHBc7yOeTcLTOWQ6QmswQJ8qPNEojEQCaiwpIVQ4HBO8oEPS115PREk4zZGMx0SjPDeVxp37N7G1tYbF5QWEIhzUZPGFBLvsH7mAP8DYacAZ1qCoA1A5NZfWgVEPjt1FLGogSjpCthImOTw9GmM85uncLSVfJ6OBLIPJ/fRQwrPDBrHYKPQwp+6DZcSKoLRFiDslppFB9KRYQhwkc1YWPgJKkuC9GFrT8FglV7hYpD8ss1dyHLig+ZnMphKxiHhEjjVy2oA07LJpKJrgRj1/AN9xRcV2aTYMPUTGNh94vI2DahntGlWKRzCsDFpqB4f7JYTNOGZnZrG60kZ/zcPSwgLy2RAymTByuQ2srK0ik0kKpOzhDw/RGVpSpZeav0iqkUuUOSs3EnIcEYRNvGtI0g0eqEm14yerC0zrp9sEo9ikX6c1M8yUAguLkUHVKQgHeHDGGNk2uPmYoRA82XVdmco2SJzDp3iBnnlIo+ikB4VjK8oI68truHP3Gj6+dwcf3b2BkO/h1ZNH2P7hB1T29jCVTiETi6BXc0SMY/X8Ot4MBtjfPUBoaRkC+A2bWMwXceXKJSzOz+Hd4QG+++Yb1GwbEXJcqjpKxyfYeXuARioGj83joxPY3TFq5ZbMOX5w/zau3bqAmZU8ao09PH35Ai9evoU/7sPzLLTbHUQ3zkFRogIhIhX46UlFSumc5yLFX6l0LKXz5YVV2A6pGkyBXlU7A9SHHbAg8/bgUMJrHsP94yrsw+fQEl2cdCzsVyrojUaIFgowUlmMQhGE4lEZruVGFouEoKXiAtqNmIZQtU+TtGmugMvXzyObTyISC0vBSicx0ogjQDbG5CYbdTAcEpnSh244GMGFPeKgiwPoDkY0NOaetAzh6WH+HhhdYFKBoIxs27QrbsICL+SNoPDChjoXFXd+riXekqfK/4M0Q4pvbMRzvCEIjKT1xOvSupJXBp/Lb8dWEz+INQYxbjFqGmKQ5tBbcqyKHJqEvNEREKjOiiI3AENjoYqg+h4MzcTCrAk9ughfs+E9fIW9k31xGPFIAj2RCnOgcLyJA72OiuGAVc0RRstzyGfJ2+2Da/rOzZuiT0gBlMdPnmBvb08iGzIJ8PtSXJVhJ28TWE3HY0aomMvjyw1Ofn6wsUyOQ3DMJvcLEmxy+IK7gof5Onmxzx+mQQuHBRrGHyvjJWweqww5PDgWE3UgzA8lfZvDsZAhpgtZzC9M4/MvHuDevVtYmM5jUKviycsnePbttxjU6wgTrjMcYGluBmGCgUc+1KGNheI0jgaH+PHRY6jeGDdv3cG1q9fAeTU2jTms2jo+Rn5uHpuUa37xHM+fvkKn70hLIOI4aB6fgmIdC/NLuH37Fi5d3kR2ysTR6Rv88PR7HJ2eoNGwUEzHMSoU0G12sLt3jJi5gTBRHZ4OMkqflA7x/OUzWfTZXAbpVAZmKIxsKolQKIF+34HjEDrmwDAHaPU9DJ0BHLuPvmug0Sfz8jEaQxf1fh9OxEQyEhH69rEeEnp7cssQqEyNbqJoOHtXyGUwO1UU4t9kOo54PCL0+FKJ5NCn5gnJkNRh+wN0uido1vfguU2Ewy5MEyTuIqMClBGrMVJTnISRgVcjbYdMYnOIefJPLIBrgvm7GB3XDwsjga3KahJXJeYpLLtCSd0AACAASURBVF9nhRguOllzoq3BVglvTYopk6gyKC9M3kxQPAFyJAhxBUYSvIb2SaMknpQhrgzf0IsF3obfSZAiPrGhnoS3Y38ARY0imwjh4rmC9OI8bw/dQRWtkoaxkcFccRlzixuIpbKwnRFqlTq67Q66rSpWV+ZA8mU255PJKG5cuwiyJszNzuK3X/0WT58+xdHRkZAJs2BFqhN6QJnhY3jOCRXKQ/+plf1kb3JN7IvGRxcuF7FYvooHhgckeArH5jWMJNTgjsD9iJhMVuvIjUgReV1RETUjMMYaRmMbyUQYm6uL+OTT+/jgg5uYmc6jcryPV09/xOnBHjrlE8BxUMjnYPhjMeQrF86jVqug/PZQ5HSHbQueNZJixtXb91CkkR3sY9huwxiPMRVPYr4wjZWldRFEfP5yF89+/wi7nFAIhZCJJXDuxlV8/NFHuHx5E3rIQa3BSYY3OHz3SmStZtIJhNwQnIaNUqmJ7Vc7cJ0RNlbnMZWOwGr0sLNzCG/M0nQOpmFiY3Ud3V4fxcIUFJg4Lb0RElyqrIKQJrJQKyYqrQFqLYaZJgZjDR1vDCMRR2ZqBnPLy5heXkWMpDuhsEDVOG2gep6U+mPxCLLsv6VTiCUjopFOdIZJPXmNhRUPIZUEtiPA7cLqnqBRfotmncq1DiJRwqBY8g/Gfcg3SE88HmnwVWrR8y/TC004S84oEGiA4omYgUl+NtmMxZjONmb6PgZg/Mv7JGYMQBZiGMEaCrJBriSScAVrKngF/0/DpKGxmMMNfvKIz1qBL/kj35YQPCJOpJwneWVQiZUpfoayMuoTFITYGuDEuz+2oOkxzE9FMLo4Lzynz19X0erVkYlncX55HpuXLsCIptFsD3BSrqJSO8XjH2sCnN/a3EA8voJwGAJC2Dy3ipBhIpVIyoZUrdTEgxMZxgFnAgdkkyKwW2gCxXwmFeuJE/vZvnXmEWldlA2Xy5m18k4eFybAUkgR/F5QzaTXI4qDEldEJpBiIJ6KCloe7gBkzUrGE2CId/nyFm7dvgpV8bD//DF2Xj3Hix8fSYhaTCeF/z6bSEIb+0LfPV+cYvcYR7sHwrCcyhVx595H2Dh/HlNrGxi12iiXSoKlzCXTWJufF7zooN5AVNFRjKVxeLor2gm5+Vl89MED/Nlf/KXwT3JQ8nT3jQg5FrJpXDq3Btd2sLiwiePDPhoHXTROA2zhD8+eodlrYnW2gMbhHuqnp1hfXcTS4gZa9bJQDkb0ELqtNozQGPFoHJFIH0fVLnqlOnSqPukaTgYKyp0x2v0u9X+Rn5/DyoXzWDl/QQwvNz2LTC4n/KDEvQoWVnJrDmV64rH0kBpwvmiKNNnDCs2dRRbOXwf06YPmEWonb9CsHmDkNIVwNxoh5TulqT1B+hPIzgXPwV2OOfg+F0qAZuJQKwfmzjwfFxDPtoSa9DwMGrlGpNUQGBtn9gJXGNwWjycLJ/BiXHny/mJBQRglbyEBKBsrgf/kzKhM8nPxyWsEDCxRVwAxYNtrJIU/NvnP3jNoZzDXpMdjeE2emzFUgzmmg7HHKGSMhWIE/oUFOH0Xe8cWZopxrM3mMJ9PQzGTyKQzSLMYtq+idPwOR8dHAeRR06Gpy0gkKISjYGl+TtjeGrWGkDbt7OzA8oZCHcFUlzw8nK0kNvfMjgKr+uP/8xDR3sSvBcb3M8/H8II7zuTg8Lr0Ydig4a42DuapwjHKWwUxN7kVWarWxg5mpwtSkfsv//lvsLgwC9fp4/tvfoft509kzixFDgx7iBwHPKMxmX4wdBWtNinVd4LQS9URMRNYXt/E7Y8/QaaQR7vVxs7Tx/DaTUxFSHhDcqQ4Gu0WXhPd0HcQ0UKYLUxjfmkZD+7dwt/+zV+jODWDX/3zr/Fq+zE03cbGWg63V1ZRiIVROTrF+swicrqHg+VT2AMFlW4fu9USfnzzEtX6KVI+NxjSDYShqSZy2Sl02l0QMHxyUkW3fwLdTEuirRsx1PsuBv0++mMfpTq1Fwy40CW5v//pZ7j74GMsrK4iFE+AKjokq2VhhTA1QsNIOc+cxrIHErpSlYjDriHmlkYYpqogporQKWB30K6VUDl+jW5jH2OnhVjIQ9wMyyZIxAnzeQKsDTUkI+OcM+DIDWcCOc8XeDxd6DPkuvT1CCELIhyGfYLR51+GlMSbyqbMqihB30FoSOM7u8gsYoBvkrukLSCdxElRj35CPF1QYAjaXLK8ggafGCHfl+bHAg0/k8s2+E50CPy0s83CJaEtlycb8Iz86NFHlOUGIloSi/kI6nNpKK6KbDqEXFSFqdrSDzbDURSLcYwxhUw6hJPjQ+zu7qI/oNT3EBvr6ygUkgibEH2J2zfuiJjo0e6e1ADiKWpxEERADcWwOAZpGNGGzjYj/ojJ5ew+2cxofGcP8G9wZ7DnyIFnzsdzRPpAgl9JCqspwg7N3Y962Z49RDEdw6VLa/jg5g18dP8uluYKIFh379VTHGy/QHl3B4uzM1iZmUa9fIqoYWAqlxcy2yELENEo3u7uSg9nfn4R52+vYfXKFeSWl1Bp1PH4+XMcvnuLQjQUsDE7CswYeUYcNPaPUKp1EE7l8cnH1/DFL/8dLm2uSsz+9Te/x9/9j78T4qHr188hEokIsDcRSUBLeWgflTG2Ijg3vyKGop6c4NRuo9nsoOu4WJxZxmIhh3zaRK3ewcpcAZ7dRd/tSYGJyjVWY4h6fyx4TU8Joe+OcNIZoNz1Rf/u3IUNfPThfXzy6SciqMiBVJ4wwt/HI1uA1ZQ85vZOPW/FdwGnD98dsN8gVHXknkmGDFFSZRGLhROv10K3UkK7egRl1EE8PEbU5EzcCLpCagX2xkhDoUD1QoK8YPEqGPCjwTEZpMfTAlSGtBRoeKSL4IYcGIfgRBkOivEJh4M00hkuiiHKNh4AA8Qs2MLgYpoYpHgrOjR6URod/4qnCwoqKlsO3NhlIQZZIm9M4BmTFJQhHhci8z1WT2mUQU9ND5kQImybI1K2FLvoMFh/UHUFCSONjfk8VD8ChHUkDAISHMnTbMeBTzGYdBip1AxhQsLixvuJ103GU0gnEzCiLOwAa2uruH/3Pr75/Tfo9l6J1gVJmBgf8MsRFcZ6EX/Z/5+Lzn7Pz4xTjoKEovR6Z3uORmC0KwOopP/QBPwbxOrTU1ncuXoRf/7Jh7h5+QLymQzevHqGxkkJR/s7sNt1menSHAdJXUcok0VU04QMhyFnq9tBIkESHxWxZAobly5j/c49hGdnYQ0tvGvV8aR0IAOkYQ047DZg2rZUUkNJE8l8BinFwPT5y7j56Ze4fus6BvUTfPWbX+Eff/Nb7LzbkRbD6sY6ZueKwvvIg5M0Enj+bhuDrgZ/HEEunUbOHSLSjkIfhRHLphFJZEB+zLm5WeztEARQRkhx0WpUZFg2biZhObaIjPStEWodF1UH6LgqzPQc5leW8OAXH+PTj+5hfnEenBCntBSPbNQ0YYRMKbB4sKGJHDNL/44AjYkqUk1dprLjYR0mwy7Hx5iUB8MKWpUDNE+PMeq1kYz7SMV0aLChslnusVnNqh1zOw4MaxgTnsUmMBupxJ7Q2GhoDEnlOm+z8EJj5GsCsAV7ezQm1gACXyRuJ8gJeVXq7fxF9I7Ud5QMSH6jGNnPPJ0YMKkmaNpsbYyZWxJMTeOUGbagyknPEUSggn6hrdIBSrjJSrsAsAMjZtuAvKyW1YI3qEMZD2CwkMNQ1LUQUiOYyyeh+BE0BixqWVCkMhqF7TMyCEJzchdTfuDc+iaikUCGgETFJDwO6WStA1JJHee3tnD7zj3U6m1Q0u09P6fkq4Gfp+GJDQWH6r0d/ul9HCGU7rzYqjRdacdMfNlg5WS5JWzJHF6cncqhmM9J/8lxbUSjJq6Rxu/+PVxZWxYY1cHuG1ECap6WYHfbCKvAbDaLkKYirABT83NoNFo4PSFFnwHLHqHWOBZx+ut37mL+/BZC6QSoSXdUPkWpVsNJo4r1hRl0+x3UdveQ4MkaugHuLxHD5uwybnz6BRa2LuD16xd4+u1v8OTR93h7cAyqlhKDZ/ccmFocg3YXvXYThUgcsUgc5VIZrw/eAJkcsrkEEtUoxpWAo4QcHxTOsJwRMrlZ7O29hKn66Ha6UFWbfN9oDSglloQeNdBv1NAhV0i6gNnVdVy6dgU37tzG/PK8wDmIhOAgLnUlqKjk9DqIc2flnCBDRMpK+47ke6GIiXAshEgkjAg9IhvOw6GwSLdqu6icvEGnUUJIHUiPK2qoskFyPs4nGFoLCVvZmCKSPgthTBOY35GMiEQT9CT0ZLQeehEaAdWpaIz0foEF0CjEnEisNfFmvhhNUNk8CyElN6QVTWKqwHhokMHaC3wBbwQtBX4Wv1ew/mS5vt/sg1tBaEl6Bymw+J5EDCMOtTJKIwiAYZkagh6KIxuNYJyIwLOb8Kls1G3B7ltQlZ5QCCbjugzcDvs1oB6BmizAjCfgqJ6Ar3tdtjM8mdiYn5uTEJKcN8w1RQxZ3DlQnGJqdRM/PHqMl9vbUAxdyLAIUAkGo4NBhf+Hsvd+jivNsgPP8y+9hSdAgKAny3Z3tZ3p0cxI2okJbeh/3Y39bSStNN1qw6rqoq0iQRIkfHr7vNk493sgOS11dS0YABNAIvOZ737XnXuOXL6/4gBNgkpZNCDCgv2UJCKdQAQtW0rvpFzS0OrW8NknH+OTjz7F5voGXMeWDj8B0tf2tnFzZxfReIZvvvwaL589hT8Zi1BGzbFgJikqtoVGU3mJcDRCnGs4Oe/J7rG2voUb1+9j//Yt7Ny+AaNZRWwCJ29f408PHwpavkEOkv45SrqGtxcXyP0AZIyi8Xz0yU9FK2F7bwez8RDf/Pa/4+3BQ+ThDC3HRDLXcfzkBf5LbiIdTkXeS898nEcXmE0nmOgeqtslaBUHZr2BzV4XLzMX6TyC0eEumwviYW11FbO0gfOFh6VXRxhnEjKOlxG8dIhYdxHoDqqdpkhGffzpPfzd3/8S129twaC2XBih7GSS17HBEOQcAA3hexk4oJk7ahCTuYxpUqSSc3GWyoMZRsVLIJ0jmJ7g+PVjDM6fo+wGaK+XULK5QPx3VULmR7rG/M6FprvINAf8F5GhLLehseKp22KgGo1UjE0VZRge0kD4j8RN3AykSa6TXIjhJ6GDZFsjnFgVTISdjbQYJE9ifZMVSsnVVI7IKoRkbPSs4sboKUnHQKMv6uuMYhnKyqfKmRSgnFV1Nt3V+zOuY2hHHhW+GTlbeL5ClFtiFOMiCStILRORPoUXZgijJWBUUa278BlaehMRT6H+oEkBtoxlf5JSkY/URqlawkqpKYRTbLXFEQHkKWpVB62Ggy+++Fx6f8dnJ5h5IXTLlbSM1VaJEhg0vwul3zm+9w94yNzyqEzKcfxUtNcsGFaKNKH8Et2tj+vXruKXP/0xvvjxF7i+ewu2VZbQwmIFzsrglnR40z6+/eYZnv7pIQeiJIQq6waudFdFpJG5IvGQF6MRxsslnFpdcqSsVMHWzdv4yU9+ge7mBlC1MI0WMLwl+v0LHDx9hE69jqsrXRx89wwjcq34kdCAW5aDT25exb2f/wx3P/oM88EM3375R4zfvMKtKxso39hB/3yOFwcnePjNc7x48C10P8X1m1dQqWqYLs+R6wFWt1Zx6+YtxIkN3eQGcQuDoyHGZwMMzs+w0lnFeJ4h0pZYoIaFVsLSaiF3bfQncxxOzjAPQ5mwb3VaaLSa2Lyyhts3d3HzxhVUahricA7TZLlDUe+xVkFKPafkICZM0SChrKIUZ57CgSzupNx5JTcj5CSaYn5+gMMX3+Di+Dl0zFGvlaWtY1J0hVPYxIfK4uQ70Tgs6LoLyyiLfjl5LiMiS3QO7zqi9U7FXDE+Sf9ZEWUJn8UUGlasWhKc0ROTLBrlguqgsXLcqaACkQWljpvGpvzT5V8pA1NLk8tOVUOlWS8Nf2XsAsIu2hiyOnPmrWpGTvJJklAV7RBdGKjozdma4BQCvbYtFU9qGxIayVHnaOohDEm4m8IxDWEPCKiVkYSCjGH9mCzeiU0D5qcihHLLJrTMROTTI0Yy3U6IG9OuK1vruHPnJv7rf29hvDiXwWYJ7ZmOkZmuwEnLOXzPF7NWq4k2G0dWGAQIiDmizK+FWzdu4Je//Ax/8/MvsLVGkHKOUW8A3/OFAbrZcmVy+PzNEZ58/QDedIRbu9dgkt242USVZaI8E3DryUUPp8Mxxt4Crp/g/mef49Mf/wQrK2uod+uISGs+HONseCEcI954Bkd3MOyNgXYbs3mM49NzocGz6yu4f/8j/NM//zPu3rmH0Atx+uYljl88hebPsVFfxc39ffjbOsp4grPXI5z0xjh5O8RZrw/TDdHdqmD3xjo6m+uCIEFqoVZbw3p3Dclsif/2X36L09NTacRWW6s4m5zAizIYbhV+oiPRcqluxrqN9Z0NVOpVueSVWhl7e9u4dX1P6BXimMOZsaBCSIBks1dnW7KIKFJJyWEPsRQD7DI9khq70pnXEnQQJ8jDEIvTN3j04H/ixfNvUC4D1/dX0elQmzCAZWZSTOJ4D0Hw9J70BgwlpcXAfIp2wgo1PZ1uFthNBVKmF1IU9co8VFWOJUSS1jIHpFt6X4BhwYfmdfk38vidcYpDkjzuz9ed2vDflyMu0TaS4NG7C0aSuZwqt7BAo8JfVSFVdXxxkR+8NPO7VAyFdH0s8OQ6pdMSUct1ysSY+kriPAuESDhj6SqLVV7Ia8y/+2C74E7Dw5GaEjJp8BOsQJQNCz8MqalsxU8JMkX0UsZ4iqvwweF9z0OTO4eEExoVl3xknM9KA2xtruBXf/M3+PkXH2NlpQvbLmM89GTm6fTsXKjDt6500GmWcPrqFQbnR3Co+5Gn+NGnn8Fn2f7FK1DIslTpoBoCjp+i4dZw4/4d/M2/+zV2r+0JfYBpZwLd4gzewg8w6I1kQ11hnjV7g4dPDnExmAN2E421VXz8Eenif41bt25j0e/hxYMHOH7xAmbioaplOH72LTbL5PzYQp2yVZUmpuVcStK9kx5g+ait30Cl3hXd8ZXOCkpOCW6pgbVmhunHe0KC9Me5j6NeH9bUw3QRAGYJVrkqocwyTFFrdfDxJ/fQWumA4ftkOpEp54/u3cGN6zuwHB0h+0EGK5Ukj2UYqUr/zCf580TXkARLaLYldH9xFEBLElSpV0AprvEEZ8cv8fzR7/D6+SP4yzFWOuuCtq+WWQjzZf6ShRIVitGzsdBCYDSLKO+NkUZGukA1NcDJAYanYnri2VS4ybpLkaExrBN98UvoGfGYSuSDRU56NzEo2ogkdx94PAlf36+8y/TnstwuJvruOcX7Fa/HH0v0qaxVXkTs8H+ztBnGMiTV2cPM2FJhOM1JEB0aSYv1AFkyRSxs1OwLXsLxiM+MxEh1zREgPhkTVS9RHbecHc+TAAjdEHoJklhz81xZ6Yi+Ia8ZjZ/1CyF8eH/Kf/WRGUa+jEwgpYsl2WqMcrWM3Z1d8SobGxtSLBmOxjh4cYy3L8/w6vUh5tMJdvY2sLvdhXdxhCTyULVdUL+s5P4UnVoLi4mPs94Ai/kCpl3H/o0O2puruP3JXezd2FFcm8NzGVBk03o+90Fm4Wju4/SUmtqrmEwDvDnuiwTT/p3b+OzHn4vOwsZaB8dvj3D4+Bu8ffoIXv8CK9WycIf0Do/wKP4DLKeLiW/g6uYV1FubOJmMMIt8mOUaOqvbWFnbkYSdO1qbmuapj3g5R83JcGWzi9dnC2mcz7wIQQaEnoc8TFBpdLC1voG7H38ibNFe6OPpsyewTA17u9u4eeMa2i1XEnFDdxRXJ3Q4sGATjK5zDozsW7zZgJmoqqPGm5gkcAgzI5+n5+P89Ss8fPAbHDz9PcpOhKtXVrGztSqLK0vUtDgrdhEJaolkYfzCfMhQjXP6ENnVWV2k8ZGVumhYc6G9X2zE80qRUvI25b+48mgY6jUuf1a8onglGiOLc8oTXi5a9czvXX2FFaoc8LLxXrQhJC8sHn/wImLfxfdiroIxZXisyG5V5ZSevaRYwEsubIsiMBkCn8KXzEs5PO4joxApGdiMGLCIBOLVoecsTpnvUxgjYZXUqKDqEDs0rmWh22mi3W5JX5GtI5n0lwl2xTzwwWH/xYcm49kgJAhakeQQOF2r6Gg06uDgKHdG7iTn5z18++wFXh2c4s2bY0ynE0y9JTinV4pmsKIArNDFUYivv/wK21vXhOg1xQTjeSBDjbc+vY/9u9dRa1ZAQqCL/hHOjg/x+uA7dJotWEYFcRqgUarhNOnhwe+/Rn+8QK3TxWc/+gW++NUvceveLSy9Kb59foDDbx9i8Po5TH+O2J8izD1sNmqorK+ifzHEycUb6OU11NZuQG+WMFh6wmdBmoC11W3sXN2HoS+xnHuIyy6yIMDw9ASz4bnkEq21NUxTB/55H6adYz5dCEnO7bv3cP+zT3Hno/vorK7g0eOHmEyG4DzZtb0r2FzvqlDFNoQBm96HKYohc88MceiNOCmnCguCmU1jaW6XxOPlyOdTnH37HN/8z9/g+eMHQDbB2taa6N212i7yLJCeFIte/GBhiEx0AnEqwkoJG0nZWMCe+J68n1xhKtCi/agwj6GeAjcX0w1Fp00QKDQtFj8L/8hvxCTlrVV1T8JSFlCLvp+s4g88l1qB6geq0sqM5L2x0QgvPyW8LL5XPvEvrV++nir6EF+cEyqZuWDjjxuCiKqQhrCSwKV8WLaAJsBozi16SBNfmBWIQKLxiPHRgD744PWSPJpirJQfYyCvQ+THW602yB5O4iduYnwNSVk/+PvveyhE3EQFlB0bNsULY+qfzYUPxHHVzTw+PsHh4RGGwwlmswV8L0UYahhPfMwWCer1KjRvTP+M7uoaHj57hsO3FyhXGhhPfTQ6Xdz/0efYvrGHapOMUj5Ojo7w4vljEXOk0mM0X0Ivu3j19iXCIEMSJBj1R6jW2/i7X/87fP6zX2Dn+q5Qjz/801c4P36JyfkbhIMzXFttorveQjTqI41NbK6vomHXkSU9XMwiDM6OkZXasLnzU/tv6cExbKy112DoPkJviKGInARiYNPZDH6UQLNLUmjxUqBUrmJ7ZRN71/bxq7/9NXb2dlFvNYVwlcKMi+UMV3evyCdnygi4JUES2aAJvNWIvmejONfVeA0Jk7h2ZOpbQx4nsHIDDpu2yzlOnz3Dg//xP/DyyUNk0Qw3bm5g50oHDVLQ69TtC5Brkey8umVBs+jsTEn46VUZhrJlICEoA0QxQMKfmB+pnJAoFXoxGW6VlIsLi9VE1jG5g5NIkvTvQigpjXZpQ/G4xYbVNMKlZ1Q50vvlpkxNecE/z9T4LBqbjOMw16P1FBohND7lES9f4d960iLCLX7IXDQR7Gqa6hJ+mjRAMRrVSnHdAOUaRUtD6JEPnfwx9IDMkZkWZIkUaGgHnEtUBs2XUPEvjUo8Iyn+hTOV0t4OqhSmIe+qT+PLJaSnZHlxed5fiL/wyOS0OFl4hc5O10H6bGLjyiVXhBEJXn158ArHRydYLHx4Xoxcs1CptZDCwNLPYa01oJcb0uOKNQOpaaI3HcNceGi2V/DpTz4RjYMw5VDiiRC0nh4dYXoxRL1kY7O5hsl4ikXk4fj4AgcHhyKUQjT53/3DP+If/umfRBLq7clLxFmI48NnOHj2ECUjgRGTjEjDR/duIWq4GB0eoZwaaLc7uJa7CF5f4G1vjIpbwtWNDmaLDk6GxxgcnWByPsTqeh3LWYjjVz2AFV/OIkYWxktfIGIUwuxsbGH/+g3cvHMX12/exI1bt6RXNxgN8er1AY6OXqNSdXH/PtmRN0RPIKD4JQW/Bd3BkrtqEktEJQVp1u+URyH7M9tsJquLswUuDg7w8A+/xZunD+GmIba213BjdxWNNjGHzFXIjZKK+pBbZn5HOnW+Bv0ZZZfp7RjTqtCTKqnqg8bCNoDyFvyZ+C2uezaxWWXgaxCiJfqBbIiz3cAJdf6vQjzRXuAxFw115RE5RqOMRhawVCzEHRXvTWtlAUj94wqVvmHheSXGk2XL91Cleh4FR91UW56GwM/i5eS/wlDkGZxyILaT511oCUohJYPt1FCpeVj4E5iBT04yJWiaBiRehV7AJ0ney81HvPblUUu4rrya6M6z284PjbSKFsRBzeUHwkUrXFjqGX/1qxkEvvRb/MBDwouTZ1hbW8H+tT0JOyfjnswskeVpNJzg/GIoJ9jqriBBjMFkgblfR81u4GzwFtHBa2xvXkG1VAErqbdu38H+rZsIoynOemc4PTvFKwJT5zOZPCjpOkqwMAnmOHx7DD9m1YayxyFu376On/74E2y0qxhMBjh6/icEsQczmkKLp0KMG80TPHz4Fa6ut/Dzzz/FiyTH0eOXOE9GUhih1FOjZqLbraDaqWE2qWM6SnH45BGe7K4hu38LF6Mxnj15jiiOsbmxhTC10Z9nOO5NYJar+PU//nuprm5f3REcJBcD13YQenjz9jVGkz42NlfxyUd3hT+TIijsfXHiW4xPsIyqPKHQJLx3nCRXuyv9DCkH9SDC4PAlnvzhN3jx8AGyYIbdnSu4eXMdlQZg20RjcGQrEmIibpAuNRtIWxFz9+Xilpq1IEje330JEov1TR9EsiIuMmUIrDqyVUGKSPGYUiWlsfFM6VmUEbIESGInAcHwb2n0NLIPPiSHlBBV/ZChroS7753Yu2fz/OXHhUGJJyzsS4Wk6ql8nnjOS9vjofNX0j8kB0xhhGLIZEZjQKfUl4gY0qnBlxOlwvxbh8FJBHKUphE0ar5ThekyJP+31i0HwNeXsJT0FqYCT3PqQwbJZZqBR8O+KAELP/zDVEqpukhKBWGMdr2Kzz75BPfu3BZQ9WUIwLL7yemMk0Cg0KAVJGBZndyHzw5OcPtKB1ZjFZMoxG6lio8+/wRX966isd7FrN/DN189fEUrJAAAIABJREFUwJujtwJMXkyIRSS/fgWL2Ry90RxzP8AsiEC2+5uffIy71/dxa28XWrrA8ye/w2I5wfjkKeb+DJtba8DVNsKAVA5V6Df38Or4COvr61i5uoOTw1P0T4ZYkr7dLElVan3FxdX9DVzb7aJV1/DbB7/Dv/zf/w8effMQpWYLUaZh5mf47uiljAL5ZgU37n2CG/c+FrWbTqcD01Y0euSyXHoLnJ4d4+joUKp+H310B3vXdoSUiKxXVZd4SlbCWAxgM5hSz+whGRJuEomiPG0Gh+FO4OPs1XN889v/hoNvvkTqDbHWrGClbaFW4WrzBLvIlh/L3obJcDFBSAJa5jciuMLHXIhFG0AWqVqpNDMJKVmMkQ8aIDlC1cCPKpzQCJWgp0KucLVLs6JAPClD499Rykv1LwovejnpwOa6FGEKg1frUgoyKiDjm/P42DxXfyuhJw3nHSC7aC3QwIsYU47vMuuUl1aWKPGDYJDptVRll9MFDK3JokaBTob8hlWGW6pAn07E8zvs6RG7EC+k6R6bDsJSAzZniT74EMCAaogLgx6l3digIfKoXq8LJE2kzdjf1phrqpyZh/iXPiSk5msqMC91sSMRDLHMOtbXuui0WzIvNZ/NcH5xjslkKl1+u0QZ4VxaAqmpw/cWwua80qrjs3v3sN5tYW9rDZu722i0a1hO+zh4/ie8OPhGsJGO4WCtsyIo8/OjU+ihhmyR4OXrI5i7W9i+sY1bt27g73/xBUpahucPH6B3dohSWUMJc8yX5+hWV7F+dw+Pnj6G42i49/E9vHrxCv/6hwdYq7eFJyUxdTTWOmjUeR45HDPC+kpFhlgDf4jT0zd4dXqG47Mhyt11lFrrmKc6xl4sNHMb167izsef4+79j2T0J9M1LH0flWqZLTTMlnMcnx1jMh2j02ng2u5VNBs1id+4o9o0VEOXeTnR4mM6XywOAhoY53FAlKqsehpjdPoWT/74Gzx58FtEk3NstmvYXKtipUOIWYowJ0UfB5d1pTSk64qAKMmEjQxC+8/crnA17+4+jUd5DoaLor/IVcGoUbxaYR3KJIrQsnBTNKLCq/BZgu3UCGwmrZ6axRODouFJSFr058T46P15LExzidtUYarazNWypLnJzsTdqejxvSvmXIbE4hv5Wuqz+FYKRZLXyXHTWHmA3GiUZxJPKQ15amEoDhjLrkilmSMPnCG0deayIZJkjjisCrOAeHrxs7wG9JAS54iUG4ed4yiXx0zTSLbEe0wvzRxZwui/ZHH/m5+bnM8r2WW4jos8UrsJJZijMEBWtrFczOAtF5JcUunU8y0ph7PkQ1ZgKoX6aYKJF2Nla1cUhapOjlnvCC+/e4iTw+eYTHsYj4eol11sb+0gmEc4Px9gMQ0QTmNooYGNrV1s/uQT3PzV59jZ3hBWs7cHZIuivsIQ0SJE3dUQuRn8yTm2d/ews7mGwzenwm5lWA6Gg760Nxq6jWqzLnletVFVclaWhcX0QgQ3N1bauLV/DUGqY3k+xNnFDF4/RWBUUFu/gmu37+PW/XvY3tsXsDd7AjHpC9JUwrvcSzBfTnF+fiqTHrvX7mH7ypZgXZmhMNSN6TF0pwhF2JwltQI15zj5Hgl1n2uaMMIIk5O3ePrg93j24Hfw+idYb7nY2WxgY72MelODYQXQ0wi5Tswp3WgBv+LiknI7AdFq7V3eYwnhxGuosFGqm5cxoBiFWlwqjeJzuGNzgdMb8VXUgqaBSEWUP5LfMw9jeHppaAUnJ1/oXf7Gpc+Fy//ExOSwLuuifHsprtBI1TPffZX3LU5CtTRoTHJA6lzVQ/k7Pk1qlOJtihBewmHxh6LzJ3PwQtRkwjKpF1Fh91Q050kq5ZjMZ31psdHA6Y2VcCm1B4s3kwKoipEL+hs5N7V5MKnnteFx8sEP/zBj34cowdolZC5DjgiDwQDDQQ+N2oqUVUuug263hTgJMVsGshBZReNHauholBu4cvUa9q/fxsbWDobHB3j86DEef/lbTAbHuLq9horNKp0u09i+7DapNOCpYHp1fRf/+J/+T3Q+voa0ZYuSLBmjXz3+EhU9xpXVGg5fvsbu1Q1cvbKOl2/eYLGYYevqPhbtAC9fHWOxCDEbzbFJL1apYbXTRcTQsHeGTq2JjdVVzOdjec8ggWh1Ux74IrLR600xYw+9VUN7ax87tz/Glf19tNod2A7VfdRQp7rAOaI4xHKxwHAwkHDv5o0b2LqyLljMjBp6XHCs3skaU2RAXCY0yiDk7wGXA69ZglmvJ7QaT/7wOyz6p9holXFzbw2bG1VUajnibILYi2Hy+awlCJxK7rUqQMiyVQGdKusUC0a9u3JxgrOUJyqr5e/kaYU3KgxHeRVlOPLn8hx+KRaVFFH4HX/GTz6XJsXPyxctEjM5f4bGfEvxQ4WP4pJVRse/uHxrecxX5T6gXkxek+/MjYNTEPKLogDy7u3If8kiEXNmAkaYh8rkBCW/GHmo1zRzMsHVUCox7yeQhBtZAtukOlZIfgZ5IiF9CSW1E0oakGaD784PdVBSkOF3sgdeGpvkFe+eI0//AV9MDnVy8DJNFqIHEOkWRsMh+r0LbG1QyZP4TRvdla4UO6bLMZaxBi+KJadKwik22rv40Y8+w/Vre5gM+vjTH7/C068foX98gVa1jNXGqsCmyI958N0r1KiHbRugrO6Nj+/hP/7zf8bNO7cxyz388elX+O7ZQ4SjAebDHjJHR/PWVeFXHE/mWNtah1uqCihbM88R+gmCZYCzt2fwZj721nZQKpXFYJhjsYBw3LsQYcjV1Q1ofob+xMNwESHITSSsjNkVtNptbN/5GLc+/zE2dnfgVEimAxG5zzhjR/oGjvmQvSoIMR2PEcchNtZXsbt7VSIDIh0I0yPXJsvWvF8E5IrSFpu0cSzFK25mFBAJ+wO8fPIUz758gNn5KdYbZdzY7eDKehVOmegLnzRIkofZRlOo1lkTF+AKe2qsSr67/9x5uUXzZww16XnonTihIgHge3vhcpJCCfO+wljEQ3GBffjJK6DOQ1AvsvnzfZTRyQrkKnxnQe//ls9QxllUSwoPKM8o/kTeS+YEeaz0sIXlifVdvpay0Evvq7yz2gD4DJ6bYFp5XcwMma7o6nnmvFCyIdGrw4Jlk3WgCcuaSUuN1PYcuzIyhqWqwMRGutynhDqRapOTkFbOR01T8H35QbCCPGbqwPtdGGjx67/6n1mpVjGfzJB4tHzANTXMJhPhKwzDdVlE3W4bzaaNSj2BUx7DOhrhzWkPy8UEeehJ761WsjC6OMHTL/8oAOd84WGl3EGr6mI5CiVcslHG+cUIT1+8hRel2LtxG7/+z/8eu5/fBcv23zz8Pb5+/BUW4yF21lZRWVvB8cELjKdL7O7fweMnj3D25CW2d3ZQbpn46utvcHbcQ7PWQqtcR8dtoFmqgDQTvfMzVMsVXN3dx9u3b/Hi7QmGXopWdxPnEx9PD8/RX8bo+Smcegsbt2/j7k8+xZUbu9BcG5qmyF9V34YGRRS+gTSJZRri9ORE2jPMTznxwNvLcJL1RiLjFRscQ03mDGoQlJ6PC5ZcOJTZOn75Ck++eoDh8REaVNBZ7WCrU0fZpb5AANNNYDqZELzqNqt6RK4U8eWl4dE2lH0UOzQXHX2LyNVIj47Lgo12vjd5UWRZM0f7IFRUoV1R6BDfVCyxy3nPojfI56lX4Fqjscgyl//FA4phKoNWxk8bpK9UYaj8PV+zeB05BnpGfi9GJ70ZsVsanNi+GOZlEea916dR0DMxl+bmQJ5YsmZrHGOXTcgSBhmGptIIZeTl1FGyyQkbyDAzpzSonEVae74/83HyEil+GGJw1XvQkvh7br7Sny0KWJebFfvrErYWofRftTwWXBjj8saQpZdFau4+08kQ48lIEO6k1uYMk+9DeO1rzQTVSSCSUabjIHOaKJdsDC+O8VX/GI9+/3tYUYSP9/ZFO2Dcv8BwOIJmaXDrZfhhhhevj7B2dQc//Ye/xeqtLTw5+BpHb9/g0Ve/hzcZCqESJZm21tYwPDvFw8ff4YuffoG9O5/i0ePH+O7VOSzHxkV/gTwz0W104WgmKpYDhxpq0LHS7MC2bcX1CBOp4Ui/73AUYbzM8O1JH3mpjsrqBjrbV7F1fR/tlQZ0kyzNBNOyLK0uKEvIVMvl4vICH7PZVBRsq9UKbt68iXqtJlVN8QS8WaxspjliSl2xkGBxB1bhJ6uSdIX9szN8S/myb58Jj+lap4b1dg1VqslS7cfNYVY0pFYmNPPc1XnjuRrIBi6WJs1wpk+qKsgjlEUtJXjl/cRTyKAnF7gKEpXx8atacP/GaPhjvr4YR7GE+L4ySV642cvEh8Yr7/kum3u35qRQQeMR4y0MS4o84j6Vocnv1feXf8hXFKPjAzEh5d3o4XhMEgQWoSfflWuXtIssNDFKo/a7xkFaMT6+vaJ0l0OFLjlf2a1iro1kegepLi0Iej65jhwKYCQo5ExqYkIiB74/q7HcwwgCLXJiuee8HTIu9f6Y1aPv/2pygZBduFKuSAlVi5fS7+Iuzl2FJ8GizKtX53j05ARnwxDjOdVfFrAcE7aoe8bonb1BztUaBGIEV7obKOkGorGPeaw4Mc4GZ5hrMX76i1/hR7/+BdavXcHjw2d4+t23GF6cYXjxGlWqvWTAWRRio9vBrdv38OXX3+CbZ68ES7l/50f4l3/5F7x69Vgowm/v3sJqo4V4Phc9ulaZu5qHVqONKM3x5Pl3OO2PALciI0mHr4/g5w7szgY2rt2UoVe33YTuGogJ2UoWoBIRezjKyRTEPaKznQqFPSF5URSg3WkIkJqNVu7y1EFXizEXHCGvocZcl3T37NFQJNS2hMfm8NUrPHv0EMOzM9zf6oogS6tBNuYFqAFGWvYMzEd8QadIrsf1J1sxh0hVZe/d7VX2IkYptinekF2/YgxH1rjKzZSnLPp6zAcFm6kWlBj1u1j23avLwpMXlwIM7aAIswp7vDxv/sXlBiD/83uxm/cQNWUIH7622JV4DvVT/gE9YFG2F4+ojPDdX8npE5HCfK/wfGztFKKiin2NfWuF8rlE0ugmKRjLUggj5X3usF9XAYd2+Z7CyMf0oUBJi9EXEQLfW8Lv4gTE20ocoa6xHPO7A/zrD0yCcAWxwOSSsnC6IezG9UpNwpzxaIjXr47x4Mun+PJPr7EILJhOA7lJTTYHtpFhPOjh9bcaGnt7Mh0w7I/x6s0pdtY3EeYmvBBYhJFMEl+9sYt/+E//Efsf3cCz18/x4A//KuzUnVYDccWGtvBFZD6ONbx+c4btK9ewt38fB68P8ei7/0tCC16gza0r2FptY6XRRN0piSb36PxCbkaqO3h6eIzRfInxwsc0NjCYTHE8UIWV1au7uPujn2Hvzn3UOh0MFxOMFmNRzCHVhdJmY3ihhnLYz2LepnZzqgXFQv7E8LZTb8Fm8Smn6KWlKPpY2aSGd0bIEakblMgoZbVcDaAU89nBd+gdHsBIllhfvYrVVVLOK/RKTMgTDdeIkdkMPUsyDsQAr9gPJWRkZVLRvosPKDwGIxkuWi5WhmGXYSjNg1CxwlpkGoBbduH9igWuloxyO3wd9WNeB7EqeW1eD1l/4nH5fpceV/01Sag5pqPYqwmr45Fy5bJSWnhJGr1Ij6u/ebe+ZZNQhRJ5/3ceTPY1KaAwvBPTL86B10VwmeKdxGZ5smIWHASmU8iIiuDcPpnJOOnPUJPvT8AC1ZTIIJAHqtOYUm9DtU+Ex48RBmGjwtHCog4jaZ6HQuLIpiQN9sJdq1P6q19Nn4OghiVldBIiGWmA7dUtrHTXEXoJnj45wH/91z/g+GQC3WS1qCxa4mWnLKFYtBwhiKc4OYrghBk6jS60Sguv+mP0FhEWkzliMm9VVnHr2gZ++Q+/wN69a5hNLjB8+RKj715gsVxg76N7uHbzLr57+gxxpmP32m0cnwzw6Okb1Bpt2G4bp98eYLkc4eb1bWmuUxZBRwDy9+9d28bW+hoODs/g6yZeTQIcXQyxCFPMgxTn4zlmUY5SYwWljavY+ehTbHMkKQgwGgwwFw1xG35C+nsHmWUjJuTL1qQHmkaRGlNBLuQ6HEe5tb8vxLaEe4noJ3tuao0IptJwSkhyA97cgxZF6JbLyJZTHDz4HQ7++Btk0zN8emsbOzsN5NYSy2QB3SIiw4LussXAYViW9S1ZPFwATPG5lDUmHlI0oYdg3kM5LVYXWRlUvSkuuFTQGcxp1JFJsURyQmapNBDlXS6tWkV3CvGSEaEjyA2Gd4YUkjiGFEchklShQrjCxDtcGgTfT+yUq79oU4gMWHG87BFy2XISgPwpzAcZjgrImhG5Mnh6LumfcQPj+UnlUW0q3AQpTxbFITLdhhXFIIuemdKLEchQAsPJIMjAthlZApxKVarteUA4pYZaxYWVOgCnemZTpKUR4NRgWBm02ETsL5GUXAFOs7LPPm/GrjzxnaRJC3Oh7OcN53uS1yrnriOb9A8zQpNzX6TIieVCQ2BhrUZLdOgePnyKr/9EkPQ5/EBHub4GB1WEYSKN3pxigFEA31vi7WKINIiR7Tpo17tI7DIGYYKZTyrzBJ/fvYtf//3PsLnZwsmL53j29E8YnLxFEwZszcb86AKbzRY21jZxdjYUGFu90QUQ4vm3L9Eb9gR0DKqlks2rbAuahOzYs0WK2ZIyYg3AKaM3CzGIc5x5GUhmG2UmPI1UES7czgYqK+swaw0YpYrQZ8TS+dERZwaiREOYaNJIpSoSpbd0UlflqUw0s8XhLxcCvWs3G7AMxb8iuQjdxDtvoSqjXhwLN0jdVjSBF6dHePXoG8zO3qBV0kQFt1Im7tNDqnNhsPzNvE5NI1CvgPwrXIxSNmfeQ7HMIvxTFA48XuqQK2A1iYao7krT4c5PCW4VMjI8SsUbXs76ce6aWzmXC70TGaIl96HhSD1AFRkIa5NaCk1WPBY7aOqf/HHhaXkJpBbKSyFrsKCRlzCOG4liQpNNRJ5TFHCK66ZCVMmuJI/TDQUKFzQczVZUnChGyRBRUV2yViFVWxaTOBxLD5dzfEpDJvJ21LKnai43LgWOJrgk5H5EuXKZF46hE2pmuOIJNQESqEIQNxiG0HJm0ltVXlw83+XmU5yvihT+qtOTJ4gv5guzKmdrGioUry9XMBgMcXb+StRZarU6UhnpZ78rkn4VwbZcMEnooWLkcMtl2DUHQp7omshZwLEttJw1tGoV3Pn0Y1y9dRP+cojvHj/Di2ffiqTW7voVTMdTvDp8jWqlhBt3bsMySjg87GFm+vD9BK9ffCvN7M2tDta7G1htN1Epl+AYuew4QZDjzdkFXMvDyWCCs3ksklzDCVVHOZK0hk6nK0WXaqeLRqsDi6CCoknNXZUfvJnckYXLhiFfyhyO3o/SSYA/m0shKopidDskkqqpflER5smTiy8q32H1LJa8q2SbiL05Xn33TAiEk3CJjZ0VrHWbMHUOeVJ+69JEuECV95HQi7oFNAZVZpO+2buKY2FWXBh0hHJOzN7ZFKT+nUwzyC9kA+GipcwW8xUChWmE9JY0WAmVZepByXfrrPByZ+ci5Y5PPyn9O27X/KH6pMFIiFucO3/HRXh5DVQBhaGprOJ3P5eNii8hRlq8WmGw8pYsBDJklFyMWg0qF6PnY2GQRBkMY0k+xdwuzqktb0iInhPqlSu1Khoj+3ZkBqAXJV8q21BEPnEjs02lGV8coBwPt5XLD3UexfkU3lx+W4S2PH45x8s/+IH/m3kcS4OS26poZlOUIkmEoWu59LCysoKWZiM87GEyWoirJ+LDtAirCQUd3l5v4uPbe9i/uouV7haSUBP0ijdbIsljaJxWGPYwmI6FXNcPYxGY3N7YQqtWxcDt4fTNEb7902OZFmh311FzLZydnqDfm6CsJ9jc6Mjo/2qjjXatKjLH7JWx4rpIQxyfjzCfnePl2RCeVcMkIC2hD810sLVzFZ2NbTFI3SmD7RXbdmUR0ODYFpCLLbhE1aHiBeeH/J4rMM8RhAEWs4XcyHZ7Q2TD+BwayOUnv5ebVeQj1LSQV08jTAYXMrs4uDjFeq2E7SvrItRIkQ8akwoCiztKDyIYReYY1MHg4mWQyBBQaRaIv5IQkmEckEWhUAWSy0SQ/XJw4hckNKVLYm5EbhNWcMndwnfl61Lohoubi0p00nX2z3QxPBoWrwMxnRQrkYi3WJw8HpoNL5eErJcemUYhrlJiSrl+9FrquvJcPlzectX4Rc5PQl15PXUt6I1JXSEVSN6vgkXdtNQ0PlV5dU6zU7GJ3pDXS15JRQ8MG+mFZUyKs45uBZZbBmk8kpwtJLK68Trw5kmlSlWpC0PjL8THF97tMt+VDZF5L/9QlkvxBHksp/O9X2RTkzkm0nwQPhWQhzJArVLGSncVpVoZLw9PBQ5kWjQ6Eu4QHBxJ0llr1HD73nX8/G+/wP7uLspuE/2LGd68PsHFdIzTi1PMRn2c9N6iXDVxY2dd+CPLlRrqlTpWmx3UdBcXWyf4/eM/4jf/77+i2e6iUW2iYhiIbA3rV9awut7FcjkRb5eFlOMqCfETqeO8OMJRf4aL/gzH/RlCO0ao2dDLNeztXgO1HixiUg8OyaYC2y2xsiSbDBuq6qYrI2KBhKGkolvgiAob57nkJ3xuROoBTUOtXke5oujEc7qs4uOd4clCy+Aw7GFyHvui7z7un8Oxcmytd7Cx0pIQh018zuhJsFVUHhhGSS7E3IcoDq546c0x0S8qlDQ8WWjq5otjNNibYsiojJ6enLwjdFgGLGnJcKIhT4j+FzCcAAGkuUyqPJIPMXxl44neUCBlrPIq1AenwTWuAbZeuBmIxfHYuQGpHp3kdLKRMREqQjdZoHzMUJHHqzyLCgR58fga6jv+PX/Ll0uToudGfZCiz8aiID2iSSUYhs0xWwIazJwVauZ8Sssvz3QplEm+yIY434LVUQqTMr+zyyIbEMmMpbqBYn+Sf6oNQh2+Oh4+QxmoeiDRxzsD5YvzQ51X8c33/meSel0oVtnX4IUsYm/bdmRxcQZv0OuLNBh3+yy3ZPZuPlui5BqikPrpJ3fRXW1iGS2krD8cLHAxHuNo1MPx4Byz4RCT5QTrX69A0z/GdBlgNiND2QhNpwrHKKFZbaPbXMGjly/w8sUQ2+t1UYfp1spYX11Fs1WDsdHAaDpEmKZIwlhkuiiGdT5a4GwSYLBIsMxtLIIURtnC1t4ufvzLX+HO/U9xct4H2zNUoi1X61L14ggRwxFVhJDlI4YnCBWWr1nlklCUHCEMQ1Wew6omWbbZR+THe9N7f63VTVQIf5tFCGoKEJQQe1hp1rDaZTPdhJYS5EvZKuJkeQOVJxbsI72Z3BOuQmZwXNzK+JjR5SyP8zk0QHHOxNvzFnImjyV2hs2WeDct5SS2hpB2W3hPrn8u6ERCXE1xexZFA9FS575R4D25irMkF69HGWcGnpdejMauEjyZUVfTDlxKPN7C+GT0iI8lNr5cxcpvvr9qvJbKCOU8KZRC0kzBqPF3ZCVTuiE8U3poyVdTTSkxUY1JxGDUq7BCTTyygjnwGioDIZeObtdglltAFAvGN+YGyo1Swmq5e5f7gfLajG7Eo/E1LoNubiKX24faAH+46QEmxU6igOL15LFgf4s3i86JghophoMRLMvGavcKqvV1nJ2N4HtzAaKSLuFHn97Djf0dxOEM5ydjHB71MF+mWHo5+pMx5qGP2NAw8n08PDhAuezA8BcIZ0ulvZHqcFJdCiy+HwsY2mpnoFb4YtxHbWUVq62KVBoJbu7W6wiyDKNFIBLLEz/DxSTA0E8x5xxXpYoy57eqDWzfuCVjQZVWB9OXb+BFJEWlBFQdFgEC9CFFUUEu2rttjTdNAaRFmamICgShonHc0ILrkHpPCY7IYld3RtYRF6Wq3tHjpaoSmsYIvamIJ1K3vVbhtPtSdPQsqxjPkaa3WnwMc6RXRUMRL8jnKGMgikMa4/w5jVOa11xwLJ9w06ASEUeaHNFqiFKmFAb8uYf5mPdOTLToGbL0/p62kEZMyS1OXLAqyGIECxeWSX5Povg1RJR4FrYhLkMWZGhMamOQthXHrIuJby4mFS6rPI3nIGtYzubPv/A3DK1VeM1WBb2vamkWBShyYzJFIkidnCrs01ku0thAzJ0oCWSYm3bI+dRMsxEFiaJ6yDOUHQPVEunyS7CqXegRe9YEzfOEOYp06YS5MRTGJSnAe0NTW0bhwWUVqXvGp///yf1EpYghBdedwHAyTSqd3KCSJMN0usDa+rpMpHteKjNs08kA1/eviOHdu30dGysN+B5Qc0sEV2Ew8tEfeShVSnBqVcSMi5MIJ6Mxvnz6DDvtJtrlGmZxgkcHrxFNl8IiPV4spVq10q5hvbuCiEbqz8U7kFtm0pvCcktgyLqIDSTTBP3JBKeDJaYhEOkuWmtXUOuuCytYtb0Cq1ITT9sbT6WC6FIH3TalQBRFgeQPDGPoPFgpY5jJm0qj4YWslktyXcIoUGj3lByQhng99owk7JLCDW8AF9plDiB3DIZJee0cfrDEfDyUMFO8nmMg9CdSOaQxC/mr5HK85e/DLvX69HD0ukU+I6gR5WDe0b2z/pmZiDMHcewIU5vkqN4S8wWluROMhxOMBuPCV+cStjMSKLHIVqnIYK5UF1n80TSZyHcdinZaQqHuOLbk+hTalPyp2CykIc1NjBtGkYPSYFnQoeHpMnJTOEfal1wjesXL2cLCCPm39LQMTdli4HXgdDlbDezTkcYwY7jMohg13qlRnQr/pp9kCBIPYTZFTOpAtwbdqcN0KwK2CNg3BY3PRKNWQrXkwqyuQg9y+P4IUWogIyW+eFl6OVVBVd5d5fw8dNlji3tMI5TNpwg9//Km8uebjPreJPKCn1rCncUSUOl0MhcDZGrEi9dsNmXBXfRPMZ0N4brqXLsnAAAgAElEQVQm9ve2cef2PtZXG6i6BmpmDXmD7L4EI/cxm4ZCTcdlxBCFIz9sePvLI6ko5t0OND/E5PQMy9EENddFrdFFNEnheZFUXDn6M+ydYrmcC1XbancFvfEE3sxDEOvwwhzjRYzhPEKol7C6fQ23P/kMhlvG+XAIq1RFnGmYLxYyi0euk3KpIp6LExbM62Qei6FXymICiw7KADkgmVnKoJgz0Aj4HHpEfgjincUUyV/oQ1kIKb6XZyivxMIU+WjD0MdiOkGeRqhVm7DNBAiJp2UJXxUnWNBQEwBKrPKy98aNgdPxrIgSdU+0voAjmNvkxC8yB7eQZDa8IMdyEWA6SzAcBzjvTTHoz0H6D4b6syk3IZVekDCZVepyrYZqvQqXk/GupbhFOa9GAiiLeEgDtXIgpFrlKnNtVr05OZ8ITtWxKSRiqolwARtzs1XFKmmkC9Cbpsnz4rWiqywK/1KsUoUeibrF9TJ/5PVkV4QuQem3q6os74OOMIzgBTHGXh+DxQjzQANZ5pZRjkS8WgtuvQu7UhMtdpIsswBcrbhiwzRKzbSR2RESjYxmJMS1pJfJ0JMpBkNcGhsrxKRa4a0WTyz5MGtAsbRm+Hz+XAX0yrB+yFeTF4fJPXs6lmshDn2QMoJESYZZQqVSQ7VSgR9lAramd9tY62JtpYWSw1JvCJOo8JQ3d4rZRQ/L4QRawh1fF0KiyWQOw9YleeZcmhcEePX6DapEGoQxsjDCFRZf2itwKy7C5RSmXcK1/X1c29vBlBoIiyVqrTaqmYWD43O8Opvgu+M+LhYJMqeBlY2r+Nv/8H9IceXbg5cY+SFqzRacchkzbykgAhZMKOdbcl2BzDFsJA6TdOA+R6so50ozEvZnU0hymBMS3sDcj2FnxI1KQlVV4eTP2XAn8Johu7xeTFC2opOjkdP4aJyE6ZGBWVKLlHT3loRAaeIJjSLIRGYRIMxKJMvkLKarIJFaF0EUIPCIwjBgk9zKcRHFOuaLBAs/hBdGODmd4uJijsk0xXAU4Ph4hPFkAdMsSfuBlWb2zLiQQQypEcKw5kK3zrGcStlFq91Aq0ktC1dGzKj+Y1s6Oq02VlebyDUfs3lPUo82lVs3VrCx1hbtRd1UrYEoYWGKoTJbKJwIMcDfsR9J0+NQcCxrrzA0Ll2OS3Etcm/gdSMZLZ1+Qn5SQvroa5gWmfD9HGRAeHW6xMszH4NpjOFsCc4H6E4NTq0Np9oUz1dptlGrN4TRYHtrHYaTQ18A/pKiMwxPK4goXpppIoBKwZckovdXoS43PAUlo3mxkU/VpAzzBTe1hWyKBoejha5RHPsPsT0FrC45rniDkumo8FNLReqYs2xklObtD7ylYtnJEri2gUbNRcU1kJNkNzLEc+nVCmrMhVLuIzq6jQ5WO0v4foaUwbTJoVRgRh5Flu2NGBrDOz4/SrBlOFjtbiF0y1KJsqsNdBplsNlNot7wYoRyvYtlrGO8TORzEetYvbKJz3/+S/zoF79Ea3UN3x2+Eb00jkvxhrPRTLAsDYnICIZJUibWcpXbFHNb0pzmrkcYkZAJq8fMPXixLz+5QPgcfsoF+55Lzb/hSRMhQ89Kz0lsqGsxb2MFj/V/3mg1oCrJvAjW8KW5o6odNwypBU512orkckRx+J6O4SRAb+CjNwxwekbWgSWGoxBeoGExTzEY0OtHsmCanToqzVVESYwgJtdnhMiPkSwVn6XaIjzYJzO06lXU68y12ZZgXpfhzdESlnWEep2FqBnSyEOjWsJ07CGLc7TqLiqOLvp4zKtsCrxIqJaKXBknBmjgAi4viiUCd2MVt6jZqOer3EnSIE7sM8JOc2EPFwAANISxiSR1QbyMl2bozTz0hz7CzIBmBUgmfSSYIGeuKsXDCnZ2rkoBSjccjMYL9M9OJBIh+14YBJhOQmxtWeh0VmXjC/1AEF3E7IakBzQgiBfls1UVl5vDZY6qrt8PDz5NXpCSU4UlTFvs7bChzFxvjvW4jZW1Lny6eK8naTpxjSXXRLtVQ71KEwtF6sm1KkhD7slsx8VIA8oxGajYVThORSj2pEpmZqCEL/lHOGGTCpdJCmvhY7CIsNZqo0IuRESY+BGqrToyu4x5CkznIeJZD4fnE5yOfWRmVXKV1Ss7uHX/Y2xsb2M8X2C6mEsB6TLniMnVmBF+xRCKQ5Wm5GG8iMT4cTHwkwuA3o3Gyosqj1OW3FXLQb7nLkgteeFm4bJgZqIMReUHyhIvcwWBSUWZUI0z3KIhcyPQOCJEf8j4TDyEek/eQJbsJYyhF2ABLskE0kUdB9OkAqoLz9MxGEU4OV+iNwhw1vfx6nCM0STCYkE5ZQtxZCCKy4BWBgHFuVZGmLgIEyJ5KJ6pIYwU+kPtI6RIAMhhxemN/kh553KJ84fcBDj36cPQltCxFInqaomqT4EM/G5vtCX/58Zi0Gu5nJYRXyFhKgEaUj0RrXiW/lmt5MVTOZaC8PBHamEzB5NQk5EHdGEdixMTUaJjvswxXeQYThNRBT68mGAyXsCwK9DtRHDES2r2MWOXtMHA2dkYgUcB0xAmMcn9c8SBh063AccyJZVgz8/mBqc5IsrKgYNyrSG5Lkm9VKuEQr0KOse7LQZ4uXlwP/6ezfjDX8mKYw+ZPJOUSibKJU9C9Ho9tDplrG2uolq1wZ1XPAZyNGoVdFsN1CoOXDuV6XR2jObzuQyZErEymLAimWI6XEBLdGipKUZnGVVBXrCvxQVGVEKUhZhEOYaLEMtIQ82pCJnSd29O0JtOIKzaZhl6tYyDF29x8KYPvdzG2tVrMGpNNFY2RO6JvqQ/GmK+nBd0iLzBqaJUz1MRn6SQPaFFrKqx5kesolNMHtD4CLOLidHUGSYXjWfOeUk+SM9FPKIKQcWr8WryD2WP/7dGKGkAJ9h5QzRDSISpYJrSkzDkNSOpKIqBMjKQsqHqb8ktLMC7NGSGRczLYz3DMggxHKc47/s474eYewYmYxO9Xo7ZUkMQsq9HPArhZgz1NBi2K+I0y9lS0X9k3AQUDC1ndZSNaC2X0TJem+VygXnkY2EGqFUTcACYmxnzG1bHDS1FpWQi8iL484EwAKfLCEaSoV4xESxS1KsWmi2yiHNcjREIq64qChLvwU6MXD/V2GZ9gdGEhNqE06U5IvKn6gyZKegDRBGltmNc9D0cnY9xcDTC66MheiMPfkC2bwalQEC5+pidmFw4Wvm+p0enoBApP7utOqXqEVDv0A8FG2vaBsIgQqXcQL3WhkX+0zQTepXLjg9vk0RNzFpl46DXLj5/sNkpEzSZ5xB0GzKf8RWol2HVdDbH6ek5dvd3pdopVTdpQehoNqqo10riARuskpmAT7bn6RDngwucnZ/j+DzAcJaCEgeZzl6i4pFkZY9DjyxEMMTIsRDKbo7dpEYZC7KjJREWXoiz4QzacQJbNO2qWPgxzqYRMreJzWu3sX/3E3iszkpRhzSVivSUjGzNelUgaFxIYeALBInJROh7iAIfJVYxNarBKiIcHhenGJgX0lPyd7HJqWZd6ALl5/wdEUFcuMzrpG/EbK6wvw+2NRoM2wAUp8xzSk9VhDx40mhIwYM5sCDsSe2Z+tJv49VQ9TNVKeWWSrvmhLqWWpL7LOIcw7GHkzN+8prnCNMKJnMTi6UFzye3Dn0HvYXy0LLEuZEYDG2Zv3Iz4UIngyXfgzAzVTDiBizhtdoxpPcXhkS3RLLoWDAyTBqihTBIENCD6jEm5RDjSoBhZY5gTnhaiKDpSn7rWDWhss9MSzYvXhu+PwgFU/6/WMiMBRSlIjcuGis/CYGjIGYQZpguYlwMFnh7Osbr4wEOzyYYzQPkhg2r5Mj1psHGCeWh1Z5IOCsnT6hkNBsMcfjiBaK1LrY311HSTWRRhPF8DLvkgCl+nj0T+WwCNLjpRmEMk9oPtED5KKqf0uO7LLMwCpKV8MEq+P6HZq1aldAv1tKiskQ3TbAwMJvNMB6N0F5ZkZyQ1UEShdarZZQdaoUTC8oiRYzBeIzRcoreeITTi3Mcn3qIIheaUYPOIkKhf0aUTJxRqZz4QjL/5lI9rbBnZpVwMVkiXI4RJ0sZqSGXvhnGSMcB3p72EUQWtvfv4+5nP8PO/i28OjvDfNCTgoqgHEwdNsNIS+nbkZMmCj2py7OAEUekWfdRrlC7joUAKgfZcn6UuKbgiZU5YALNlkMSs/+j+FcYdvJTGR8HZVm5u7Q81WIQoxNPqJJzap9ruSmhy+rGFqZnbWj57N1cHkvp0s/jjlpsR7yJql+kij80SPbtskRD4AGzSYZhP8LFRYDeOIUf5fAiC2lG5A5Lo6oVkGURMkNxfZKTjThISrzJIV/20Ji7vvPcGpKIBptJFdO0SkKdQRgUPQBpEAUfzRYBjYIFIcmFdfjLHJOxj0nVQVpiYLFAngSoVBxU2Ns1XKkm8r0lt6YnZ2GF/y5TZ7a7ZLdhTqliE+n6JRrmXoT+yMfJ+RwnF1OcnI5x1pvLRkSj1N2y3EtuPJR1jlnr0RSMLvI8mIYOElZpWYxgMkVYtmAkXRkED9MMsR9IMW4+neHs7GssF75sfO1uB41mUwhxCexQ91cZHLeKYneU/9U9k8v7g76YTCYZ35Nz3iybCueYZXAsVXwZjcao93pS+SNFNjF05K1k6EYUBIc+wyTEcDHF0bCH4/45hrMpgQPQDWIwSyoEygy4WkkqoLLrFQRMXFRs4tPzLLwYQbDAbNJDroforNRRcVzM4xiT6Qyno4U0+td3ruPqjXvorm3hdLpEkp6L3HJ/OMByORX6cFZLufXR0OKYMlqGiHoKLpLjMNIcpqYd2bpJ88cqHUMVhmO5yG5JayFRKAqV/7EdoYwvJdawGLhUBvi/Xm/uheyVMr4t1epYWd9Er9lCMp4hYeiqFYKTsggVDI1ZocJB0fupxzTOOGF5HfAWqRRSFvMc8zlz80xK7CGbzjRQ7gUGV14okYD02ywWkOgLCUBW0xYsoDD65u/pbRjysspKPlEW3gk5lIa54EnVtsAIiWx1nLVMEwPlRhUlswY9pbxAhOFghlbZgrtCCGKOwI9lnGo5L0l4bXEUh4ZMw+KspGBmecC8xjxX5TzU3sU8O5cJGuam41mk4INnE5xczMX7jWYsLLHhTxWbCNTso1gKjZq9VW7GtgCoiV1NJG9l1dg1NFQ5t5lEoE4KFysZ+nTGoToHnxWPS+AHYmxMT0Ky+QnpEr3fh17u0tvJKvhfF8H3/MSMwxCBR+2CCqySjWDJcngiQ6Bk553N5jg/PRPCUSbdnGvizzkIwAscRSGWYYDxYo4Xh4c4PD5GkGQo11rIs4rs1gwvqHybRqkgyqlIykIHtzxBKmQxFqGiXKjoOXzu8EkMJ+aIiIHBaCI9ndrKJtY29rF+9Rpq7S6sUln6VEmWot87x9lpXWJ4hp2UrGY+R2NheMgwkp9hGEpli5eQPST2zxjbs0XABcELzEV/6cHUpZUSgDR1uXEQ6MsJAOUx1NXl895FJfIjehRVXKHn1CsVIeelGiobwlR5jkhQS0ki/q3QQ8heKmtQknh6F/F6JqgZTtQQdQqnDOeXZFHjhsHraEu4KouQYGjlrKW9Q7oNk8KblFcOc4ReJH0zhplEktEaOBhKyWgal21zxIv3hWiRWHJnRhL85DERP8phZb4nkURVzh3mJmwsRAR0Pg3A4ZZWk7JbDPMJ0l/CsDVUNJf0oqqvKddfeXhea5VHsU9KXfdMNgJOhIzHcySZI0Wk5TLEYhlgvgjlczLzQJlo1y7JsDYhU65bRtm2kDCgJqWIBpAMK6M3oAqza6FVdlE1dQSzMczElfXMIH2xnItMwfb2Du7cvYN6vaEwqNLPVXuD7KRyx3i/uWuq3m5xF4vf/LD/zJCafMQtaqFUk9I8FDFH7tbc2Nlw56Ld26tgY7WF+TRDEi0V1bZekZNn7ypYJhj1puDFB6owKDISGoi4oLUcCXtLScjzL8Q3eBokgGWIkSKiJDXjfLYGzAqCLMXFLIMdR5gtmD852FjfwPrePhprXWiuhtxMUak5KJVNEHUz7rdAXpVmtQHydLBpGvoxQj9FEuUy2xUFhL6F4uEsmwGdLnOCZcvGQsKrEBm13MiIIdrjORzLkCKDjDxyeJMZPYUt6Zx48Rl4c15MIcDk2vCaEsJGYDKxk3yuXaqgu7KJoH+EwBvBdXVEaaIKQCTUZZGB9y1XaBUtMZGxyJI5SCIHS17jSYzhJMVkmWARxKDH4wc3GouwcfLHGKxasjEMKffbQvdhIjEyLKMQaaLEWvheLCxJ3bXYIFXxiD9TfUrC6zhfyKkqGgjzRcNSzNAmArgJ8ZYxKG9GMDcNnK2nktNGySXKhdfHFrLZ0I+UWA0nYjiqxJEwcSJcbPSmDOO4KarzXi59jMeE4DG05lyj6vuxUMcrRdC6bpWQmEydFrLBVzSSDJcQZIEUUspWiro4C24gFmplttV0OHmE3skplvUyVq9soN2poT9fIog8lEq28PIQv0vvSyQNZad5fExVmTLFWY5lGErRSqnZ6kgyLoDvN0OVNaqvJlEVXFyUgo4TT/Ig3VahCPF7yZzyYRoif4mNlSbqJaL8PQThEl5gSj+QJWM9MmQy2NFLCMG+SI6I3sHQBV5G8Y5EzwQXysWbakTYKzQFPW3MxmacY0JOGd1CZjUw8gLoMSuDDdlh/NyCUS5DYy+JoZUZolqz0GlW0R/24E2naFXrqFgV2HoJeWLAX5LiMJJQiSS2mk74lYYwSGFbqczqUWO+wua7riOIA6ScYtaAUDPg+wbKro3AX8o5cTrcdNQoih8zt1JdH4ao3Hkpl51lFEmJJe8UT8F2dBTBNRzsXLkG7/Q1Jsd9wLGk8qgzmddN0u3K67G4IkKPkYkksCTPnYcO+oMUp+cRzgchhnMf46WHpU+lIQuWQU/EeTU1EkRmahmviVQfNV0Alu6gY5dEDZcbK42djWQ2sOhxpDor8C7OzbE9w+oDi/UJLC2FbZNsiHw1qlVEAIElzNmxqBuzJlDS2etryadj5iD6hdBAvlYYhCIsaboMDRXPpmR2HOeh8QvhFNE7LOaQyIv8qJRaThETnyprW02YuGaObr2CRK8jQQVVoyp9S1au2U7y2FvNEqy3aujWazDzVPLPUslFbpLUCri4eIn50sfV6g7sVhnzmDm/IjamdgkRP5xpDDkpL7JuLACJri3COMNs4SOMFc0Hm2xkfWdEJw5R2aBsjMrU5KF8YbTND0YosvMxhBTYEf+In4TWEGWQ02B8XJyfA0kNpLJn+EnEAeFKZP+1+Ia5CVOzJKQR9ASzKooK0jtwn2IZnW8m3oKNCRYTEhXuF6Vay3ZgFlwbvFkMC4n1Y5OdJySDokRJSGzOY8zgli3U6hVMpoaEwByEpQ+gtxY407tkXoU0khMIKl1Vr/gsARFrpJBTA6Pk7+CGwF8w4IwjVfFiyEraDR43ZcQ8n2gTKgTxnXjRWXSRWrQqmBQaApwqZ44nu7plwXGYA7FfRxQI+1ZSYlNzlSJ2whI3m9WkhDcRBzrOTyc4Op/h5GyI/oSKTrEYi+IIpffWURKIF4dlyR2ji+ejOw7TAEt/KZM27UYDWm7IkISq4KoQ27aI/CmB5Xa+cEKqiJjksiSUzWBaKgIQ4D0B3RIxKLQQw9WYTeg8R63uoMSeIjUkWCW1NWShwmzKBeCCIHZWaGq5MlTBS/qsNr0LIy5yo8aIfNJlcDKDBUAdKcdHA7ZcNNhca7YFp1yVOgCvse978kkon2HFgkfd22ji+s624GK8xQzlWhmttba0bLxwKKD/G/tXEBgWgjzD0ovBMblypYRS2YXjKgCKUKIqw5DggEfOD54H0w8BuMu6Un0/+aUE9ZLmXn6r/i8M02QZVxaNGBsrT4y/VX4kbR1SxHtL9HvE6/nS82s2ygjCBNVqQ3YZegWWcTW2EQi9CVUodmnxNByxY+YSspxZ5maYyRtNT8FwhvbOm1pYv5ChqsXPG81QgWEA4WEs0KhJAg2s1q6urGDYvwCVY4lT5e7M9+SluczdmH/x8WVB8fLn3IG5W7HlwHaHFvF4CNxlZYvhFXUJOOcYSHuBxh2SaZoafp4nfS+J/YseHb2JvA/fnddR8k4iNGikOoxSWYDhhu2IdyGMLMt8uU3qnGh4mkQB1ChMPcD3MkxGc4wuRhhdDDBbMixmv9KRHI3Hb+smyqYJl0x0JRPlsi0NbubmqU68fyojRWqOL5NNJMvJxRJJTkyumSChfLVibjNJSlCmF+VEOO8ajZ1RTyybR8l24JiuhHgEXDNPo9E6jokSoW/kvkSMzLKQBdxEi1w6SpHbxaaWsxKbwMg4sc4mN6uoObIolzSGmiCmVkYaaQiJ351EFA+Go7mwqzXYdgnlegPlWkVA75Opj2kWI9Y5UuagUSqhXdPRbdmCvBr0fTglHeudClJbx/07e4j1HDevbSG0SsgMG4PxAs12C9VaGZUKe5Ss1BqC0JJC0LsCpwrBVY9PtnA1zyjmJcnDvzW4D767XB8mES2CqOBexsaIZPqsiCmD4RgJodGMfUfjKWYzKuIAt2/fFCQApYgnJN3lQrM4ns/kX5Xg6RG4kLgAufDoJcTzFY3WhGVxCTl4Imxch0izQDyulOA5IsKJamqh2UqMsMo5OpkCYJ9Qk6n0tbVVHB3VsJhSRYk4RDZlC88mObEkFmIULKgIQFkoCZRHpdFR2IQtBz8k4iMFJ/wF08mjNjSBhLHcTgoGngm9Bg2SFU+GXhrzQ+bOXKjFIGueZNJm4UlL74y0DK4r+g+OWxXPwtxHJs85tsOKa0byXUpQx/BnKZKliaWXIvYi+UwYZsasRrM/WZISOKkRuGmaWSrMAFvrXayttiQqSPIAs+UE08UUy8USfkRJZBVOltwclQqLMSRoYu8tlDyUQGqChol+IqKJRide2+AxArYRSY7pWibKTo6yy9k6aVjKBqoRwkfkTsKCEpDHpHag+afI+DhmJJRSkFBALWkeI0kJM2bepws4P1zynNngNhDMIgFrzMdLZEEMVydFCSWfHWixh2i2kM3WyX3UbMp+GyJP1yiVwVnKcHmBMkimbMBydFhaAE6/b67UYVcdbK01kVTaiLiZnI9kXVcLw7sEZPA+08Pzn7iHYjxQCt7iybjbM4S/RA58YG1/9vC98Ynno6dT4ZNYt+QNUmcTKkEm3UAk3CZswk4mC/T6Y8zmPppmXYiHMoaddgmaYUMVbbj1qziTTXXFrsejZJWQxkxAKzd8lWvQ+zHnkz4apw0szmJxIYv/Qp7T41kCfrYtcm4ov0qQQLfbRbvVwnI2F+BzVlJBAWFFCjqm2LvU+6pGOY2HWM8sVzsb2ygEXDOPVdMLsVRiaRwc9aInpIejgSp0DhVrYiRxBptqNSa9FQdOVZWNx01nwI2DOAservTFHBflRlN2bG8ykfDb0Qn/4jQ785oUcRDBm0WYT2hwJgI/E0r8JIhk5KVUDPNyEsFxXMWzYgBVy0ar5qLdLqFZJn16jIU3QzjvYTruCT6RYWrFNtAuuYLdrPNYqhWpjHKD4DXmdWMEwTCb/a8oiORc/z/O3uxJkvS68jvh7uHusUdmVmWt3V2NRjemGwJJcBGGQ86YRmM2okky4/voz5SZXvQq4yKJMwJBDEECjS50rV25Z+zu4RGy37keVY0mNpsoy8rMyFg8vu+7+7nnAnMjjljcLrWvK2HxuunacEQQPCgAFBR8P67tYimrRPuq6xkKrF+nTtSpSZYmwQwHE5lqQRW3w+vYZNqsyMpuLXTr5V7XF3Ndnl1rvtpaURBqoDCxxk21ULJdqTeEUb2jusTjAH+8VrrbaDVfav6m1nZ65Obs8YD69Nog92G/0HCSazxI1TkeaoWh4fw2mYgN2Wuu2WUmQoicFjKSQ+wtmXGUatRpvbcImQXoN1g+W05LK9lgpJU+rGBC9nNdA4t6kNPlVeXMlIPJJHOP349//E+6/+C+vv+Hf+D0LBo7zaAXyD2uOMBboSVwOanpOM7z5sDJ0TZhcjiBHRnMTOqfVGL8jWtBQGoWs3aO2laPmh2HmSwp2ujoaKq7d+/ozevXtlCeMtO+HocJN9XWt0WwVJRXNiv1qlw9dx+oRdEUQrA3xDuURsBvem0i9Q5M2NYdEDQolwrrwDVA3WeuW1u+yIBG6cJpc+JKwNsOLnN1R2P1RlOtbl9Z0A1vI2Y0lGmnzWKr5WzjZFHjFq1Ey/lMsHhToxr0epocjTQ5mjouIQYvElmoJoNC/V6qur7R9fm5rubnnvdw76jr9xyOJhoO+5oeTTWiTjfsKe91bUHxYg5DYWCBdtNqs3P8tZqvtWJIzqbW62evtXQiLtN6sdJyduNMYAGXa1GqwDViyi6pQXsYuP8RcxP4GwFMtrN9P/B37OWWLGzVaLPcaTlba36zcF1zdtU2X+87Gh0NdPf0WKOjI8e040mqkzsIydbESQAjYCjAw1nNFzp/9VovvzzXm69o51povbmru4/uGyzSG3bV66H8qXPvdHQ8Vr3PnFjrD3uRhTZ/TUBlrDxaK4Z3Y4cA42A+GhQ8ktWmvL9h7d79GqEQv2duUsTC2PJFxOX+JNwh4gXijwZQMjUlLBkwn1qvX1/qi6cvdXrvkfIiSElJIpCp4nFvC7ctAJV4zl+IIJbPEKPwbRlkiCnGSpgPhTlynGYaAqxMAvpEXBaWB8gRHzo6DUgt3z05cesTrhJWDbeH98NF5TkIIaqAGGcNV2O1sZUEPkS7C4+B1eqg+W2aWSEnF3Z2wdBqXCMWYrVCgIFiobvCNbYSM+9kWGX+5rYYegcJoqB9wKr3huqNjozoqZuFAeb0sgHr2672qhYcwK3LI7Bx2Xonco2K6Ua9yVgTuuHHQ/WKPGIskDzLWzEz43haarvt+lq7JCWGfZ3cO9HJ6V2Nj3BHSSb0wtoRmXUqhxtpZquzIKMAACAASURBVI4JHyZ/Vid9ouyhk4GgosCboYdzebNwR8Tr56/0bMUYuaU6OyCHqRVZVRNjAyJgEfhwxM+E+IyqppjdImSYC79r+xOxuAAKNhvzvV5fXLlske53Op4MVMIrdP+uHr73SHfu39NwXGo86arX32u9vDVmltZ7wBK4h7QMfXVvqsmwMNfq7excq+1MTb7V3Qf31S0mho2BHU6b2kmW432h9boxNDG3pcM7i7yArZ7jX85ey7HjiIZ3a8/8Oyn7lT/ZZQ0LB5NaYCxZGWsqxIaFcewXQ97Loi+aHZbztcoi0/tPPtD3vvuv9N3PvmvKtstroGA9KS3cb0W3Is2ecbEhOMiSU9+22dhALJfzoEZE8WGwsph44k60IlQE3Q6QIDmwH49HBkGHPY3nE5vkWaoJhEa9nm4pvMLLsoMWAzIgDj5xTdAD8vqR5Qs2LDQkGUfS5BxyUyqQGPG4KTJvwKqaVvjiIOGCrpgUC6rCxfsQwIgHfMKcQPG+oLiwjF34XtCgqZJuqaw30D6h/oUiCMVEGLRdQ9JLtwcJroTppcq7pe5MhwY3c7gGk5FGxxN1e5A9kcrvCKuTHR8pzwANLNQtGHE9VFqM1B/h6g7VG4/M2hU0gXO/L1C0phPUhc2m9t5TH00tJNDXg/6BD4b4GCuR6PR0LN07MixxMMit0DqdN65MwKO6IiPpeJ7oP+J/1gKRICu5a7PYHiYD4ibFFewbNcOUIch6l/OFrpjxsUs0Hh/p3v17On1wT8eUu45H6o26AsSUdSt7MZt6abcQYac0AESyHJZ69MEjjzm/Or/Qz376ub56c6aL6ws1uArjQnfH/eivxOXOMo1GeAGNaULwBMh4UxqAatDZf7K1rXcZPx32OwQ+7vNDfut/mdWEJZED4PVxcI0NBDlC8bbs9TWbX7u94/33P9R/+A//Xt/7vc9Mr/7FUwhtz0yJTvPtZHKiV69mulnM3baRdfsx9WVXa59snaa3jrCrFllVJBEFWTUR99BHiLBQtDy4lt0cTpnIWNrqgV4oS1s73DZiNtAcnWRpreTpQBS28yi64ho609khJb0Ss+gd03giTSBcyKbyRZMkdTKsht0YBJmWFkYZt3Arki1nb85MsXhyNLAFNDoDzV3BAgbf5YHkBw8isKBkkjtlX/lgrLzPYBayezNbT4ha1/Nbza/nFr5Bb6SyHDkWLvKdCoq/06mKUU9Z2VUxyNVjAm4n6mm9rNTi9kLLxaU6WaPhtK/pnZEG04HSsqumU2u5mkUv33ajfbZTViSizggIm/mLKETCC+CFg3LoIZ4U0Ol6Iftab/AUMqOLqNedPjoRUDtCoYs3Vya2Moa2YfxWpoSCOu42Sa1+rnw4VLffVdOFNwhFSHJmr129UbOgntxouVh44vG+2ajXG+qjjx7pIYXw0yONjgfa7iut6jMtZyjqOLQ0CBMzg2pZ1zWUpS690CNfjsa6Pxyb1+fe1bVen73RzXqp23WtB/2BRscn6o6GguB4TZ05jfOHh4Zy5XDaQzIgBIRTIqBnfMWN+l9kc98mZVrrhgfxTYH0WcTtxMBh++wS4FX6vQ7uZxAJVdXGXdqfffod/Y///t/pu9/7zDTcP/rhD/X3f/9DXd9eaziZaDCcqt8faTgca7658fQYMniMU8a8ESgjzFgXJ0NoE1HXvjNuqMcpZ6SqSx/0LS6rKRuCfZgiLVbN7h2tIkXXY5oJvmmaDdYxU2459eyOdDCdbecGm8wHr6qYDuvmWnNR0oWcGLOKC4t7W5mCPHVQjaV1MsSFaX4GaF3p6urafY+73X3HoM52IaQkJkgudFLHsCw+iZQQXJlSoxiMVQ6namaV9tSl+AxNR+vFRoubpbKkr+FgqG631HK71HCYquwVunNv5FT9pqmCDGhIbRTkx1br5cwjjpWsXZrp9VP1x4WyXqJVvdJiQ121r6IHdXqp1XbpFHqa5e5UJzEChnEFo9eaLu+9Nl14V+EEbZzpNZESic0WJ1qOSj344IFZubH8b15fqG6ImRknR7mDDHiilM6UYV/FqK+sZL+YjbgxMoZEC4mR6qbRfkVLFKDmWqNxT/dO7+rJtx7p6ITMZCZ1K+E+Lta3oYCKibrdsb2DfZ65nlxCqGtLlWp5fWuQ9ag/0L0nR7r7gXR8eaGXF2dKGHCD+cxLcwNVN5UWi0bDUWllyD4m3YjR+DwkARFCXExq3yjxSAOHF8ZBRsf/tttb4XMSgEcjoe2X08CQyRhEWzkp8J1PPtZf/MVf6A++/3t68fK5/vqv/i/95B9/rJcvXup2PlN/NNTJyT11s4H6vZHuTHJngrDSZEvTLq4RTaxkO6P8gEsD05ZrTy5woyCjsI/by0SfIsmdOQOFgjWMGCKyiEYKuK3j4B5HFgxlxfMPpQ1+B+bUkI1k8YwPs3w4DjR9gV1tcKuJs3iAgnEvSUkDyqXwjivrOqiJrgKDSPKm2mxd3yL2I0HTQbmwCw7EA/+HywZw2aDOXa20HCgt+rr9qlZJOSanvlep2UTXNxaJcgLaB1D03Tu4jInK/k7rZqOmidHdq3TlmM8wvf1aeS9RfzQ2GdLwZKRyOHBBGWa4ebVzcmXQH6tbFkq3K/dY5mXhjG1vD5B5pfVirmq1hqdWy8VOG2BX86VgOpgeTTSgu53Fx5dM9k7aPHz0wPAycJyvXr6O+l8J4RLxHePxEqV8xmCntxvHWegDq0uk6jZQNShM4nVKAienEz16/55G01JJsdeiWmi5WmhRz5SWHeUQIY3vajh8rEaFAEiuKqCDlWorv44SBBbXfzIRtCIIT/foRNMnT3Rxc6XFtlGPjLUVK6EodW9CFKSIXESIEnsbrhNyAja3dlN0KFR8Of7MY373W+bDzuPfCh/CEckOXoqfi95IH338kZ5864nmi6X+9m//b/313/ytg2wK4BSjZ7cr7XfXKgrio/CDWUis6qCExs5kHMK14nW5Pz4eMUBcNARHvh4fOCjh6IPLrXGwhrgALB5uAObdxKlkERm9ZXKkng/sIV6lkM+hh/wGa0YHOW4VN76zcCgcbiwu7pRLDv2+VvONquUqCIta4ly76K0TweuCRwV4vlzSNTH06+B/MQXH7gpXxkbiVuOXZQgs/X2ZUoh9hhOtqkZd4HnKTMfXbBDAWkmpGDPN85dwrVCQDkp3u2q7SnuVAVpgQlLeUzYdmY6C/se8z8TdTDdLmom2Uj7UqDeU0rH23ZGUlSqLiTZN9OSt11Ai0mI+UNrtK9+tDTDoMMEH4VgvPaTm+upW5TB3PJUBaSsGGnZHdrGPplMdTca6ODv3Hru1yx3wZK87ygryANT2ok4JKgqriEdCQm+bg6FFeFbKuh2dHN/Rg8f3lPVSzaulbtZzd4Lk44EGRz1DEs9mtS6WS90sbnU5u9H17EZriHZb4B8gjEFR6IlKDU6Hvo5uXmmY7LXsJNos51aCANQj3/BO+Agj7BKSvkGYnYUPtNJqvdJ6s4y5jEY3/e7CdzhzGckI/4LwGc1v5gxMiwUS1w8LdHx85AzhP//zP+knP/mJbmfweXQNw0rTwhAzBqjUTKoFQ7kPOj5qa/RUE3aT/bLwuW8rCvlRMzPDkEL4YgglTMzUWoD4JLBo5VBWQKbD2F+SKcGfaTRLIsdno9FIZXGpqg5hRsAQUlwQrnW/XDqGRNG4JehAQY71pLG27e0jcTPP59rvl2+VkssfIV7GIaAFaaO5vr7WfLHQeDS0oCOUuGYG/7Jh+PNWNAHXo7McuBQJl8F4asVjCB41I8obpqmIdh9KCOb1IikCCsaUhkHFgGs0mo6cDImDDZNZwMqMSSxzzauNzmdzbTPpaHhHo6OHSrMjU0qQwT6/uTa7Gd3/pOdJOpEEAWxhmqJdoxF73x/qeJrpekuMe6HXZwwnzVR0S3XTQuNypEk5sSAeDSe6Oz3WfL4w6oU9o0gP9QY7S5sXSSyUEkqTuxBu19X2qa7Xtba7yomy47vHGkwGuri91Wy9UtorVIyn2peZXl3PdHZ5qy9/8YW+/HLt7vazqwtdzmfq0sWRQ4IEU1xP7z98oO999qkWlfT40X0NxwOfb7yPEm7PJNOaVrI6FDGwRlcBELd2/w5WjXOCRwRx0mq1UAMM0slFQo3WTLbn5Ld9o+vDutxPa38JGQ83FKsB0S0JhC+fPdOP/uFHuri6EgkQDjczx50NMxI9Yp3C/XmFcXokNtabTSssQHTDRCP0ZPLSJNc+zQTahewk97u4nsixGgkQGJlxjzH3tnzEgS0kLJAscnZqOIyiszVYiyqBHsGpetee3lk8rGAU2oMyEGZnslmUJjgIJaOdUUCMnTL5auBUWdCDK0LS5erqSvPZXLtT2LhJIJFdDfoBBNFp79AFsc4t2gfL0wOeVw61u6XBN7J8HEiytwYREMs55iXO3Nv9hgGA2I+SweTo2DAx95216wrKf5/1tN52tESqy2N7D3U60XLX136T6ebNrZ6/fK2f/vypfv70md6cXxjBVOaF3/to0NfxqC9VDMHZ6cMHp3p890iD/rFyMKmXe222CwE+npHAyZbS8V69k1KDrNCkHLg1DXePZI0rDXghRstg/SmrhEuNMs12iUCUMN0UF5f2p7KXG4dJM/Ki2qpSV/1yoqpT6vmLC/3on/9Jz1+f6RdPb/T6VaPJ0V3drhd6+uZCadpoPO5ZwU4nlWkVr67/Tl8+f61/+2d/qj/5wR9pNBhpQIJmRbZ5K5BAIGwoieB6Ejaw9gcrdYjTEDAQQovV3ANiaViGFpMPGfFeoLh+k+AdXrNlLUX0KI54VeJ02SUL7n4O4fn5uXldnj1/bgHggBFwYlHSItd6SbMiRDs9lWVPeVZqB3rcgQFala5xWm8iBqLuRQqdDCluGP1xwL4QQDQJ7ghoeMd51AZNfQAyJuA7v4ReoWcr7+oAPVt0ouOYzmsexzXa8hnMHTwhh3JDCCBlhxj+AlLlUE/E2gKJIpUJyh/PgOwrn4qNIVt6c33rrme8WZJJJuBF6HD1sNQ0YDLfDTCzPV4CINsDpWTaJkeaX595Rkay3Tq7CF+KEzyMYDPnjI+BusTNZa68V3qaFNOTqvlc8/lSyajQZHKkbtEzYe71cqkqydQ7uqN00Ndiu9OzL87005/9vf7rP/5Mb86v1c0hVJJevFjr8vJGKM33Hj7U4wcf6IP3H2t1c6YXn/9X/fDNT/VqOtTjOxPdP53q3sl9bXdLzW/mWjZL9ZJCRWJUqNuqgL9loHu2OxMp4UulaKxmqwxX0/FwcHWSZGP+IErPcX6bRNvSodGle6Sj4eTE8xjeQMY8v9bzi0v9+Gfn+unPX2p2u9fpnY/1vT/8gUm36v/nr/XVxRvt0lKTaU/f//3v6sHpsf7pH/5Bf/U3f+eyxsP33tPHE2ZNDrVLM82XS2eoKfKj3ExvSCyKr9VavtjxCE/wGsA72/I1tfsfnVdABIPW9TfJ3tu/ZRwmhI78ZkgkaINDcZQa8VY381s9e/HcGcF6t/WicBCxMPQ4gU4p8lIE8kXO8JBEDY2w+8Y9VN3BUGgIsINknTHdZAxxc7BgxIzEPHRQY2HBWRKoIzC4bKRxic9wyUiYED7CCUqGEGHlgyMwWCyew+tzO8R0trK2fIGk4Lq+Lnx1HSUNJ0g8nYfMaVeAh7cIESBwsIe4fY6HAxMK1G4xm1kJEbe0b+tsLu/NjYwZyQbcF/pTETt7J8StRWlel9mXP3Xc2G+ARXW1G/S9DhW1q4Rmz0RryIHS3AXyvAfiOTOr3Gy+NKUeyKIOGcz1XrerSnP66nIGc+40u7zQq/Nr/eRnz/U3f/sjff7z5yp7Y/3e7/+xju8+0GLV1+X1M81NVvxQn333z/SDP/iutvML/ZdyqC9+/Hd68fy1ZmcXmt8c6eGDsYajXNPBRCe9Y/WznvrZQF2A6BAe1Y161E6DhtQhQ0GWG+A1Vh0WBNQ9RMC0PpGE43xsUL7SycmRNmtqeKClGP211/nNTF+8vNBin2mXHispH6jqLOjTVrc8isE5cJ3mY+10o9mydgP4+9/6RP/mT76vMi/1f/4f/7v+/kf/oCff+kDFoNCD9x7YuyILMZ/h1dO9ES5nzC1s3U7bi7a6DAbW7VFrh2HIQRgulEkoSW/8r/sPz7t1nTJPvGnviDtJQljZuyiMy4VGhNeQQw2X4exmZkR9r+xrvdyYDXnUH2o6PdJoODED1C0gZxiZIRPF1bLio1+NiySuIO0NfgXYWNT54Bjh/QjUCf6pF/kQ08WKtoTZiq50N1yCKonQ1LjJtCOaRgHGA27F4hJ3Eb9Yh7WSYbEk5qNuRc9Xy0qGC40CQku7w71FvRCzIXhp1boioD58wYCAd477EOSDL2rFQo0SF8vNp3xm2k6A1AEz4wqoR9EFUqgc40plTt5Abk23Q14GMzb0HF06ALK9tmmjtMg0GPVNxkQD55oOgSbRoD9VvzzS+Rm0iStV+1TdwUTbfaZnL17qRz/7mT5/9lKvzxY6v1gp6Uy125b6/Gev1X02t9bPER71PBuxmzJG7VijO0dKdhudjEt9/o8/1Iun/6x//Pypzq8Zb3ZXj+/d052TU417I7f6VIt1y4IAXwoAib2JdHuAwBG6Nq42LpNhK239D08CFx73mWExg+OROksKdbmqfUc//fkzffHsXComevLZd6XeWF8tOxqfbZR1t7q4nOmv/ub/Va1aN7MbjYZjJ0NWS9qcUn344bfVbNb60Q//i57/4nP95//vh7r3+IEmd04cr1InJR8BWVNA36JcZep786mGt4ZsGcnCKAXOD7SXOItxatrIHmH83cxfBjiUW/xPzJI6c+UJOIClaZDs9lUBdyJbuN4phZauosGx8kyDQdHTdDJWkcEVSQPkTMvFLKwU3QwtHdygNwhLhgVBTwCnWkMFQC8hLluifnfkznLoJVgQCu3MTSjKrpK6o/16p3q5McB4D/Hreq1yANh573YRqOoWs7nrTgktLQTRO3oOO8phFAa50uxVb3hurcVsYc1MkoWsOEV1xoRNx1NVi62uN9eu+UXyhkwYjaSEBjAwZ1pXlS4uznV9c6XTuyd2N9m0wTA3o9vShevG7FmgdTB/nSZ6HQHxjh4+0m480e3VayNhJiMGvdDHtzUsjEm8s82twQTD46G60PD5ICdKd/A354Rmevn8Qmdntwa5D6enTiIwMPQfv3iq51+d6eJ8rvUq0TB7oAKEyb6j2cVG1fqVxuOxE2q4UUxnHRR0rscg1PHJRB98+on23a3yo57evH6qV2fPdf2zn2npUW2F6dj7w1KzmxvdzK9MwzcYl8ppeq43TF7WLqWmtlPaS9XPhzBnabmvVYNuQUkBk+7EdKnBZKp6vtXzVzd68eJLvTmbK89Hunf/iR7ffU+zPXMZe+r0cjXzxutM1/tscWPQwnDc1265VFkMNen3PXxnPJloenys58+/1HxF+Qy3FoKovhNteBnGI2fwmjbKCqwgZSO8nBgeSicADg1zkvBE6g15ir72TeawC0kEaulMd2vdQtn/shn0dCXSbggGt3DV/FALiN0jrMVeWi/p+ULLEv90VGYwlmF1iEEYJTbSeDT28+B7vL291mpB4Ey8hTuEQcbVJAUPDXgAqQEqgxqhhgaQl/lxOTyaULh7vhvg1Y7SJnGsEOzj0aRJ5wZBlGMqk+U0Xiz62KA2B3ZGhg3rYygvpQmK48DFttF9AA4UAcRC+z73FeI+gk8sXHbgelFQLDprxZpacRCQu2C/0fX1lWcgnJzQcb8LZFCn8AzD7W6tZF+Y7wZEQ8N6ow+IJZJUKdNtB33N04762mvUjTHZvF857GpX0C3QuOG2Ein0reh3NcibuKpJ1KwaXd2c64unr5V2h+rd7jTbNPrixWtzm5CJXJUSnJ1kW/MU9zxTHwqGfO1YPKmXyvcr3T/u6dGDiYp+R5v5XFWz0C7baXL/RNNHUzWbj/Xm+c908/qZa55vGHiapDodH2lVL7Sq58EC3R/4IJqwCvqQGgpHqbtIlPdyZyyrDp0tKBHKPj5aznImw8I0HauzmfZlqU+/9y09PvpIZX6kbbenernUZNBXlxkRudQ/GmizWLt1CfqMfmdnsuXv/KuP9NF7D91WRM8pGe4SHPDdu2ZiHw3GwZoA5HBL21u8L/YIblUmNO2B1bk0FX4R3RvsHURTuwaDQWY/8ygEh1+MB4xKnWXkm//Z72m9sMyuplPikXRh0/nJDzISvTF6n9/J/xDPEUMRW+GOknhhxDI3kCNkN6tqY3cxafkgeTXQ8sQDdFibvSxk3kJPOYAEA5YPgeZnqAbJhGYG+4YriInHItpFdNcCOGU7iq6BERtxba7zOYYNHhIzlLm/D78eLGcIESlvf366J4y+jyRA6wb4Mx5A2Xw2x54oINaiA2dHsGvN5gsxxZfPRXaYgY7L5dIJGeLLNsjz895lo9lsNrmjLuWUomuSH9aAOQwu7uMEZVKvn6u62Wo+m7mDu0ghK+4JHswcxrHVrc5ffaUXT5+asVmvXutqvtZsXenOg8c6fXCqspuLUViLqlHZ49DArYkIl7q5udB6vtadOxN98tF93ZnmataXqlYX2lRY/lsVvb3u3z/VYPi+6m/f0+WLp3rz4oVu3lzq6vZCDFzD08BNhuE8TQdGIHWYU4l76fIOYwgqz5sAdqYiMp54NnhSdDd0uuF9ARin8yLb7fTo6LHuDe5oedtocXOtPNnpg7sTffzwjt7sLlRrbUqNrN9xi9Vw3NOH33qsH/zrP9Yn79/X6vZcq+sznR6PNBl8qv/us090NBm6/5J+MYATWKswQNRmMT3IAWq2jdHA8ALygO7CcLuI8TAwnAUjlFpAt5/8O/wX2U7HO/FoDiOZRW7EO87wGXxM8IlUUyPje+KCJxe8Xa8FsxQpW3x3bmU7/4GLIzHj17VAxOvzwRCiwxfdE2Qa+RAINPoGAYcZy9aixdURpxFjYYlRB1yHLauVQvT7RenD/RC+Fq4BhDpCaMFtuyFItDhpBBsZ/X01fWcIFpuRGBcKNA0BXCwWb6+V9/OucNzaQjvFdjaFzggGi1DKICY05bnbTriUVuOgxhgKQj0pSXzIFuOxure1enRgFz01VQLTq7JhqQJE0H6l1XIhZmbU5cjFcIhgM201u4I86qXKLu7bRvvtXiWliV5H4540KRPl9ycCfPzifKbt/lbr1cqJvIwG2Wyu42lPf/T9j/TZJ/e1qy519vwXWm9uTMRE+3jKPIldqW21VtapI5W/HqsLscqaWldkyl2W2pemo0CpHhQP694xDyqexkbpugW7c7orFHNjeoh0l6q7zzQs+m5+rS6v9Pr5M13W5yZnIlueTga6P0j1g+98oLPRQOdPz3RVhuKjqx2385NPP9LvffZEg26tr579VKoX+vP//vvRpT4ZO+cwn11penRshQEjX2LkFWc7ojgfnrf/AU2kYg08kZFrnHPczsgFEApYQMzG8PZJv/GHjH4zBMM5G6QL18oZnCiy82wOiB/DRJ52aCQCsMFS0X3NIaRA7DaSvQ9rzHKjHQUrE9nByEyy2vGegI2xFsSSWBVo33CH0DAIPlYMHeTxTG32clPRykOmCYHGWmLp0BQhrGAzKTKv1whf3FgY+GEie7qKnjWaVs3PGHW+EMTGbg+CxUsiSBT5EUAUAotrr4Bl4jBZoe/dusJkJ15jlPZVQ4ZEO3p7Owj8QfT84lw0kLMkcSPwbDpWp7pRweSiQVdbcJiUZwb4Mak26wKApege76Z71WvIhWFmI7ZeaTLM9fjRQw9F2ZJiykptQZWUpSajROV4qvE0V//nTz01eLafO6uNQrp70ten3/m2/uzPvqf3Hw81u36qN2cv3Oc2HvdjxiBU7atGDR0LzobTgpOqTKbaLdeqbpZabW6VdaXJZOA9YTaDQQZ76p0xeJLQxVA9RnCZ0pGJuRCmQozUsQDSEke2+XjUU3OS6OnZl55u3O+CuUy0fHOm3TDTY+baf3hHi1Ffy9kddYAGMsKgXxqEXe7munp9rdn1pSb9XB9+/LFOHz3UfD7X2cWV6mqpvQiXsHZRSyY5iEHhfcI75CREqBDZzI5Wy7UWBmwEiIO/I7Akd+A0eqdkDyfgV3/PSD74XyskjgFbH/yAo0QAfICIl1p4FheIkGCugVPxAegAR0gBCONDU6bgdwSrlQ9fmN8PpIMHHQayHSGye9iWCgBaWwhYCC4ABbFnzNZay+XKTFgoAtaFS+L1oUNAUKAPJNNFd1JA0ZiYA4N1CCCHgufiHoflAyzAdWzffhZeEOGHIJhCP9aPa6TDkOsgXuSGYtpUlceqLRcrHR9PWlAv7gx+ZcSKjhexBP5QtG3hdkJU21FvGFwhlSGFuKk4+DTyNm7NoteSa4aPlBFeJALqFTjHACAfnwx0NB3p+Pierm/mWqwrT+eBsqI36GtydKTxyYlW+70ePO7rFy+f24Ul1iVBBnrp00/f14PTTJvlS7159UwX56/NVlZkExUlM9BzMU7ZLvG2MfYTNvGiDz9LpvX1Sqv1tUtAzKPY0mjsbHPwshDOeC3Me4oVjBog68A52CJ4pg8EykYOoFG/N9ajRyPVtxvd7C7VT7raVku9uXytzaJSsumrl/d1B6r/CV5r7da3Ik+UrM91+eJMa7LdZWE+lzxrXG9m0I/nR6A8OaP0rNB+Zk8qwh8fKP8X5QaOI64ChgkviLkkhDDcbFz4wdL6VsX6b7/pPw9KQUD8hQC23CahrcMKHn62VWyhWFg8BJDeLKgFGSNtjsOWUp2xTVwoj3HtDeXRzqxzvc74zIB1WZA57F3QKAS0WFhqiGQnOZFx40OCul8uoAEIQiMEu7HfHhLILHlGPi1mS/NzQn/IUXbhvIjWoyC8DR4WUsYI4qHuRxEbRcJn5rpIvATihTHQqWfE8TdwnVQNWO+qrnRDpu/mI5UC2QAAIABJREFUVqf37lpIcVvR9lhnNo7v4XUigMFbafcVyGdO9i5TlTIQZe0M6n67DNBDTTHI2SXX/lBoFXPcu3QslI5xUBDwwEAJUQ4zXVxeabZamU28V3TVK5kvcW3a9o8/nGo0hE79yAqE0hGImZPJXqub57q6vtTF+Ru7zqPeWP28ERSAebpXugPDyly9Svtm7j6+blLSFKBuQQ+m1EXhuJE5ZtrZ7fQAUJrbKfFg1ZkJkqvoo7xSD0/FqrBTDKoheQLoO8sn6k2OzZigxUa7xVJZp9HplBIUcydWquczEysjOkzHgt2/2ZTqFF01ZD7yrvrDUxXdverVTPWKSUalp1uh/DbA6giRikSbdUAA2Xe+WtPnw4d8sO+cJwvf7cxnBoCIrwXL3hqJw3n9bd8zgk1Mh/k3cEG//tUKpS8ECY/T8/ZiuCDMNcLUNGu7kDzWrij0AwySbAHLdlerOuK5lnrh8Dde0Ba09Z95PdNH4FLCE4lSaN/bATu8Iu28OywKiRMwg8gpxfnBgCmrt55a45of0DVmONCtnuf22dnkQ7znRSXob00o4sHrHoTWqJIiOiawdLaaG5JHaEkyX1vd3sx0fX3jgjuuKlFDZEljxDGKC5Iil2q9sUE3hwBmHMSyUA0zrVaqt8xVgAOSj7VRveeAtMqOOfLaRrF9VKhe0upCkoIO96675JXX2l1s3Lt3DRXD5o1Z5bJBYVbylLkNyV45fCZHg3DztfQ6dztL9fLaPXenJ32dHIFWwoupVS3oLL9xaVYJe0m/W+tmpY3yHiMBcpeCSLSwVmgoQE1OuOFdbJhzR+0yU39CIg04oU2+14dpTFW1VFKn6vZWKgeNJneOtby61O127rLEdDDQoBxoD0fLstJ2C4V9o80u04pkCPyp/VL5aKgtTbX9whjP3gBEVaIOPZ5JKnI8DRLD+xMjI3ROKuJ8vLNgVpzUas2KESwGJNQAuNuDcTiSOGb8bQL39b8728lhC+0cFpBDePhiAbFc/h2seOt28iIcQm4V3dhYgtbtw8pQTyOJYYtKDYdGxdXK6XsEPOBEsUG8Pu4iVG2sBdqdhAqFahbk67ewUGhuCJDooGiFD5+9dQPdWNvClVxBcqKIjNShW50Oh/gs/ly4hibDaV2L1s3mYlAkCCzXCPCa6/FnctIGawZoHLjRUrczZhbQAMqci2BgxhsAFhY3Hs/PWD4qW5xNGLUKFf2eNmWuTrWxG4OqY+05BCBr6Dbvkb7vli7pQtzLa9XrWrsc4iOC1Nrp/ZNyrHKU6np2q9n81kmY/iBTSseJFhoWWJitCW0n06EVBdeNW35neqrFHQ52Y/d9NCydgaxW0cGxvllrendsrtRtN9FuDeUFLucsQMZ0n4ASAbVkxrqg3fBAUQD24CgTLF9MQ7KA0vmAgLPnO9qCKHWjPJYqlnMNhhNN7h2pWl9oOydWXTtT2y86GnaZzpuKYScEnBtCk6Zxg+zk/n2t9pAfZ6be6I3HprekpszE4i7kvDVDZqhZM/+dUCo8KAwDX853HjxDuvCpEdeQBEfokiXRIvfOTf36af3NP2e4XY6nHOdRuwjrx32kxRGCCoHj5zZb6ZfEhzcnSpt1NE0DF0avWW2rEZYRDGS05mAlKgYM4n52KGijgSPA/fbH39VHH33b46Ln8wsnSHDncg5nnpkvxS1BpgnYmP//8upKk+ORsu5YvRKXEkVQW1AQmkjoEBeGEsA9w4rhdlKbQgBDg9E2A2s3wkxtMGYs9Aowlql706CpuL2+sa+PwAIsB0HD47kxRvvszXmgRfJMsxnCjUWHDpDH7cQIM+BLdF1b+Olbw/3GdXc9FH6ctZLdQnlnQ9ZBUMZvtrUWm5U6/V6bmcvdM0gf4WLHfMPKPYplD/6TlQW1nHR1lyRLVdotor6F20xJJfRZG7PTU5mkGg5wXSN+H00GzmqyftV6IW327nI3MxntOs7kVo6XiBnni1snb7Ae7L9dd2q5byk4Yk3ZawrMdJlTWlgxGWg8UTHoW2C0j8lAxH70RZo5wC3pXfWooZ7nWs4q5RS+XTvGY2ON5f1fA/RnoMkeGn6Gf1bKR2PtOl2tSBCCgd3RUZIpKaM4QthE/2VR7pVsYeMO0i4y3yCsDsB9PBfnLszhwzmLdjUMDZ8lML8oVQeHPhP85yTNQfdyhx1NCw9N0K1L1wrb22cdfnCsFsmPg+sXr9Ga5db15AD5/raew1+jXhJBKgvked2cSCdp3sVVdCO8995jvf/+Y8/2Q3izfbibtn6HhA9DIqvKXQRQPazXsEdHCpgsFe+RJTBCY0npomYeHNf+zu0kC8skIiwSJQxrW4TOmdzol0tbIl8+DwfV1q8obJ0dv7YkSqE4YhgLB4m5FoCc6ypiPDSnvRe78lFbxDx7ezhgHMJDy5NLMwwgwcVjglHDyHRnAdn0hBIGjMrrpdYJvDUkiBrNt8GaXaZQ1DLPl+69oDk0UL4bULuG7vas1LAkzOda2K8gxyLOx00mnjHgAfJgrpLiPvydzdZoJisdplk5SUKcXHlwKV39fFZKRRYGx+1w0MRn5tzYndt3TJBL/ZfDjCIgsebmZrwl3NEk2OCwJMRS9OWBUUsnpdJxX81VotmqUobXRYNupxvJmrZ8xH6iqGbbRqtOR0fdQk3W0ZKewRz8abiPe+853lphrlkYuduj6fUhqWYvxeuEsPAJyPqTK6BEhRLDOvIXwq+QCgvBb/rPoWRIIwzpLjPw3eFfnNX2hISk2lP6dS/4dan+pcfEH9hoFpIDzMYgJPzMISbm4vvp6am+/e1v6+7pqUHEbGoXUlTalphzQGbR0owljmwTjNEwZuHuch+gWGdM24ZYGIdHw75R5tsG13nXxnxkPBtjMlEOeCsINK4EWsyeAAXg1sqH9Y6EDXEZLi3Xz3NAAfOeCBtum+cZXl1rubzvjQLRQ28aGxZfrQDy6u56R1MyQxwyINi4e2ogHWYgpxE1jLZCtUvD0cgJBGapM7e5tvDuxQQz3KXNfqsMuF/K2G34T4nBodyIMg8z7La7Wh2Im3BknN2mOTnQRiSHOHDeHwMVQjkifBXDVXj9rOs0PlY/xq9VWq+CZpHaKlQR2S5QTDzeIucaJeUowgLcUbLAvFe8L/M8rP4NrIjDDNbS5LMew1YHOwcUFHeO1LkY6ur6wk2w+15PowEhDla2MUSRro4MmgdzuWw94hoFvDG5MaDu3Ek8YssatBBJOE+p4vywVsR+HGT2Kr5CyCI2JBdBN49nc/Aox3tRs/2l4/87/MJcDQsFMsIBP8SZYRjjFfjTb7rZIvoFQuBCC4Qw++f2BRy/kYAxNXjqA0v97MGDB/rkk4+d5YS1uqrW6vWHFha0PSSyaGo0E3A1hPbm+lqXlxduZh2OGArZN9QHa4TQjkZDYVFnTC2tQ5vCPoyAUUNCgNJ0Z3ZqLCg0gLhlNMhCbcF1o+mJXSmBIHSez93vW8jIeGFUaX3iRr2SEgg0CrgkHEYTEWNRne0L18sU9G+FL4aUMPEI6vO87GsD/rSNC9l0NFc366g3GKih3scwkS3tWYz0Al/KJKaVpx3l5i6h1hTuM3ynNGyS4ACcgNX0DAq/PpqcRAePRwmgvzHL4amgkrEidLEgRubIwbU3NUQ3EhzrSlAooiBA3RDHZ4x3ckfLwfpjnaw/HOuGJ0AWnTVjKAltRox8btP9hgpy6HkAWVrCBvoSS5XHRyqmJ7p8+crcnl1iYaYR7XC1A5Selj0VBV0hKIOezwo08Ixmw7WnLNZgCHgC1hLFTXMvo9XcdR9n+CBUce4j/uNQcPaoEwIUYH84k8iNM9eYsXj6bxIXP48HmEDJj8cctkJixROv+WtfhOd8XUCjb49729R6G7D6FGNdqZzyBFqJ4PXch7tGHPbgwX09fvxIb87OnBQhxuPcoYXCqtG9ntrcJ2UAlq+vbnRxfqmry2sdn0zcfLltup4+ip/esyUh8UExfSPmjtsI4wq6bYi+ssbFcFzG9XJtEHlRMvaYliIWlsTT1lw2KAnqfQg0/Yqd5NbxHgrFWh96li0WFWjd3iBzrCMum5MmFsDAMIYngdDGOlDngi+Hcs0KgYBOj985JMR9JV0BPXVIzOTRScGGU1bp9/q66STWxgiQAQqdXPBQkgoydWKL7IGzlMm7WB7oEqOgHGziuLv8S825EvT4lTtPKNRj8btveU2JMJiSC14TlnG4RbnODBeORBPT8WxR4yyiEJ24cGYxgI/Ulxu6SiDEUulkFopi26GzJXINNN8mLXV/Z1eq2x+pf3RP5eRci0sYzPbqwDFTLy3dnW6lbtOoHE1VjmCIG/jIkUjKxxMl9lrwvOjZYxAs5SDixJWyhJiYchlHOMpCCKAly0V4kl/RzYCHwz5zM3zQVguB+G1mKtYjlCrC5yMQcvHrnspjft3fuJ+/v3vEu3viPktRmGlYqlv85iGQhYsT4QNZD2rg4cOHurmdq2JhcVkg0MW9Sxl7DJZyrXodB/ry8tqWr6oetP53XAkCQfaUA8PhX1f0EYYw4W6xuGBMuRa7EbSzMJ2XxM66MOkrlgXt6zohkDNTKFLAH6rfB7dYar2FliKuD0wqwocVRWEgkKwMf+c4EpCjJdlPEi7tsfTqk7HtJGjl0koGy4fw4bZi6VMnfqg/8po7z6znM9Fz1usN1EPDQ1doLhE4U7H+PR8yLgM3is/tIZcgkdkia4BI8bMe5Bc5bAmofADj+wAT8Dmw+tQCjV+k1OE+Tl6T8gcWGHY5BvhFcgk3D4VyeJ9QpHzkEHCfaRQbcVcFAJ75D4ly9oiH2euArrBWB9jfeq2k11NCzHp8T8f3l0pvpOxmrjStzRHE50RFk/VcbdYuSVCjTfo9k0iR1NmCUjKSBZB9CN+G0ka9cW+lsZtY3MPNrn9cD/tF5QTLR3INJj1usb/hqn7tmYdX+I3fA9vZupsW+oMYeYPiuSxOaOtf91q4CeGvh3WJx3mR+bHdfA4gUh8aha6SQndOGOpxzwLGBn/22WeaTI89lGU+w51C4IBqJbqazXR29kbV4tbUFBc0ib5+rQ+ePNK9+3fbOCagPqT7ERBcYrKkxj21KoTkkNE5bZcDBXs0WVkXzpaSmeShCB+uETE3jyc+Bb5GSQSLQ7HYQ0eM7mndzhkuCa4rM+fDVZYtQTvDoV1f1pN4jy+7j3m4S4xII547uIM+rhDYMqSxIpO3V4dERtVo3ayNfQXhCdAaglmsERYERIpp25n559LOO8SOXSq8OoMqWnoMEmV8Zhte2NQC1eLOfmqc1BmdIGDCLeuCQqIEw4AWMtZ5DDqpmZiLx0DPJptvOH4kJfiZpSV8OnDWgOl0lYBJS8SCtKzBkYoQVaoXUBhWhqLBktsfn+jO/a2KW5boQvluobRYuPWHVqD9cq26oYNipWKzNhtCQsLKr4uCQkRQiLRjwdROiSFcTqQr1oQCVfAORVBxUOohfNCG4NUcLBjawm5nAK5+i+fZurAejtbKk62MqYnaO/4bvrGphwv6+s/xUkQWZCTjzXHj+Do+OdbJnWMvOs/58Fsf6tsff6KLqxvBlEXP22bDwI+lnr18rvzzTOlZaiTImzdv9MXPe/rgyWM9evzAfXmMNSZ2w22kLsdrYolAyx86J1gotDUpdgSt2pNwieZa40xdtEdJRDYwYcpsCx6wFXDms9Cq2/VoZ+K9Cotcb8zpsmrB5VhspBhlak/G3RThGcR2ttaA2l2vr6xHrBJ0+1hJwh13StA6ta40X8LqlRsyRuyyWkDztzINIFNXSRphTeicL3qF2abt/pE9ztphLkwOaveWzxeJH+ci3VECSUaNu9dNgw4RLxEUD/fZQtFZjvBRriFW7TjOS3aJ35vEF02mKAvvuLlLw/vB6nDo7X0ghKwz3hBL4mw1I6b37oDn0C/pgJgv1NvSa45Fh4O0VGcqZXeZatvTfnOmNeWt/cpnj+ExOyxclpoCkfHitC2N0kxZf2zX3SROkAbvE+XEg0w76nat9GwcQBSxaf5ip2J93CrkUhd1Zq4pklS+fPs3v5vQHGQkYwSxfSEEhy5zZ6Pan71NTqeEvva5id+9gWhK/vn6eA56LnLpfgP/gWUM0KldTQ/MpKgZKI2jOxMNJn1tO7WapFF/OtBkeqTpvRNn0pj/sK5qw7cGxz1l/UTZ5x29ev1Si9VMZ+df6fnz53ryrfc1GA3V29M/GL48AOvBYKDL81sjdxjCkkMhiNVAIPbsEdNuqE812tSNSiwMmTgmjZpDEgvVod/eFpyETcx0wIWJrB1/8qHb1g7G6T6Am8QalnoVMycoIKtmFKRfKFbFU7LsuqnbE3irXYF7BH0F2cqtUvrGNh3VrBtChBUqY8DLtlrZpYZmnjiWvxOjbrDszFXo8Bka90ZSX8NdpObK+jgzzAyA1idka/HIKXPgp5omnpKBXSs664HPEwaAoQRWQKyYGuXDg+ic2tU2pxYgl5n8ohAYkfQJT2APEJ/f94mybUcZyZltO40qy9QUrM9ee6wnCRFiK9Mrcn3YLWLgkbJjLr2n/SpRslhquwrQAl5J0S+MXFltt1p6MOi1tILdO1O5Z4xRcMryiTLAAHgWnH+sI3oC5Ux5igNtVy5cd5YGHC+M2iSjGIkQ7oKPhhVLiB/1RxTvQc19Uyh5E8e28WF9EoFo2c62q2kUBi5Em3FiUfDV+cdFuUwRp5g95MZ6A1B1HQkr57gNs4x7xZvutak3LhyPTkY6vn+s/hTWYKk37elmPtOry5eRMBkWZoZGKYxOSn00fKz+Ua6kaJT2dprPh36/l69f6tmLF7r34IEGZN5yabWuNJ1O9OGTD3T+FePMliryoXp5ru260U0d/VjT8URox+WqUiffqBiRrAN6FGgGiuzEDuBOXc/KGBpZeJYEFqJqGvc1wmBFqhoXb75gVBmd0ZUPKDPnZmAoy8rktJxylplePA9IYS2bVLt0oF1/ql0ZI47reu3eNWbP7wqo1gvHpVv4K2nT6jRKMgABwZxMiQHXEOUxY46flWIoDxIhzNojwUFW0rGkx2xlHt/NeGNcb8odZhxos59sGULGweSzeXYhWw7fJsoJzERFW9FOnc3OyTS4ZkBRg3xar5aqtowMy5X3h8qSgbvsOa7dbWLlUi3X2jHBtiy1G+9U3yy0Z34FioYDzNTbOrhhqibRlsTOcU/7cqh009Go2mp10/UkJ4hz3VdYkIzqqsO8v2ynDU3BFYDvUmXGkJjCipDWLcIORqETttKmxbAf/0Ld0cLIulJOki4vbvTmzVdubh71oFFZ2+gEZQkCTE4hiv8hDd8UPJRIWFYmQbQigx+MbPDkEKOI9QBPOwDyEE1clXjAYdQvV8cGh+WzQMZddgOM7HfigQ4HkCEMdSychesNGE8FMW7XQz8qhHbV4gCZYZCC5m88WBHfBPdkPO3r4+98S9Pjsb766o1evnrlBEQAm280HEAGW0SvXKqYLtovdXFxbWbsJC3tchK7aRN0AiDsXQuClgKauqpWRXnCLU2tj+4sKazT1AxxyQJyBsok3KtwTTigtkBkd1k3i1nYOdaIaKJN6otivh/iNYUYKFdDK1BGOYVjF26YOWg8YZaNi7qYyxdu1YokFpsQk6awCIFV9Ma4foYV5HMQ51A6AQzMLMAog6BA+Lz1dm8SJGMdD5nJdi+h4kCRsr/sNGfiQPHIyfTfSBqY4ZsM4kYbBG+zirHePC/bqMHK0MtIxrnJTYXBkcNGbLHelEXM7QIFhXF/2sHViptnOvauXUqUEU9Ks6HScqJstxCx3a4CaMDSU7MLwDr44F2XAZ2ohJ2vxwM/OeaOuWOXDhl7uu9ZS+OdCUhbG4ZXAJcRyoSdPYRWfOfLnk78wQhcP/Eb/4XLGa+ZsSEHCQ3x4Xe27Z2QHXxU/sLPHLb4exSPD8+3qnUyMQ6iZZjNa5MskXaXB3OQzqceRyxC/MWxxBUiI4eQch9uKoxX8bocRJ5T6N69ezqCt3I8sgt1eX3lWOvy8lKnp8eqt7gSFIxTk+lMJhM9/flzreu5wDjymfs92J4TD8ZwuhlWtKp2cgcLUDN+GlywPYGIEckUEKdiCSk7IMCbFdC0AA7wGbBIppknC5ohZgevPmLIOLxsVmweP3gLcNjp3gc/2jZtRuGbVYy5hQYgu0TTYlpZmpaX1NsFnMtNuq3weRoQjwnhIy7j8bwir03chjtZt+51HEQgVZGpxXW0V9rSKljJYgE5kChD/DKjUgL5geJh6qyqvSqYsivwuUYTmmnA2c0Udy1iOJxX1t4uHFnhLLHCY7Q4A1Ubvmhwh2OV7C5gCxI82AtO4A6Wu766u7E6zdqkVFDdUx80Zof1BOObF2rI8rKuOxJwCE/tDK0zxMSIcHj6gH9DWr72K3tLRv5QYGcvOelWqZzT3+H2TlApNRz8xfaJ78QmhO/d7weB5PvhZ8QV6WJzeQF8FE5rfBErObO/DyC1aeCamHBLb9rhQgLaBUIetmfKA63wOTbhhdveuD0YvrCMCK7u37PLracdXd9AtvNCDx/cNTtBzNLONJ5ADnRsNDskO2WJOwY7WqoMbepoH5eKFiaIdKOvD5TNlmZWH8RQSAgZyZzoGRw6nlzM15zkEJiWkhDh5UDhruG3MFbLsbs1ZKwT68J2WbaxKFY2ubrMpnAbFW4dpQry7ggByJHo8HcyhsjAMRj0i2A9cZG2jsksMXbxrfl8sNhmyhcAnoMyI0iBuA4DDrwmtFDhGUQoEsmxuFAULqEGexZbjUKKFpwdKXgEiW6UzU671VbbDVA1BB1lQiwFlSDtZwFghjqfVd0idC2eGEGg9rjHSmUAHPB89qqaSt3NSt3txuUGHzcIlkvc9kKdbU/5YGr6yQzPYcO47tprigvJSDZ1S+0SIIvQOSKadN9Tw4UbNmwe++HP9k0hamUEj4gaH9lsbl4L1tkKJoTv7Z5+8zW+9jvP4/YN4YuFtUD5MkL0LOGtxWudjgguzdHCy4Qm9yu2ls7P9HM4ZNHdDqi4w+hn07RvTYsALwmHNRAbuERsasREoVN4VTQ/o6ZSMQ8OC7pcrd069PgRxfdKX375pc6/+kpf/uJL9ctvuQmWTWJYIzyQWL/FnNpMQIji6EdLVFhuHBJQKBSIIdRhLDIj0gjOmTPPQQraADKe1Pugp7+5nrtxlJoX8+fJOAKORvhy1+WitOLMooUQcSNqRmZJTmH5oqiOlk4hEk6Yc0jam7iTQ4+i4rEWVQu0xRZXuANap2t32KUCDpAlrR3a0gLXrRcRnoadwXOJJALjwTigZFGxeBDVesQx++h/7eBU1wJ5Fq+LvsV1jGK1hR2cKHHjaq9mQY0Op7kFIHTp3nAqLlL+uN/opXYMHfQSdLVj0MhQ06KxNesu2VuK6Btl64USpjl1ey2SKcDx2rI2mTrFSFlSqN8daAePUL101tYtzx1qlD3tE4oLvHHkLuxaEjdzJW89wH8pftyDuLC3hDecV3638LWC6Yw6r4GuClfG4vCr/ju8Qyt8IYmH5Y4/8n8sf/v63jRePf5yYG4Ol4M3CZeUI8pX3FAMvE4N43MT2pKEzLpa6+ziTC9evfSorUfvPTa8xweH5xDb4MbYPYuD4g10TQaBCC2MNXr/vfcM9mV+BK7nYnnfyRYWB+09mYz16PFDYaXQpNyH9g9BpP7VMYUBv9POhDCv14knsULZ0DQ9J52IBbgGMp79fs+uJ6zWTpmbkTrgR5RGyH56HdyBz0axxfHVLo0tml0WhIHYI2UoDMNKiMwQOqwTGb4ksolucg/31ALLozy4kowtOxMutWMwbxKvG9YvAgUUzLv4D9ef5/OekGAF7Xl4FnghsYsO6Iny/EXm0jvq2md0BACI5rzhFW7We22XWwMhgO+VRfCr4g7jrpEASVK6MEij0aoGleJWXbCXKGu4Whkf1gU7C8Ui/X0bpauFss1KSYECZY3oQmaUHEX/KPLzWSiqJ/lAabVSp1ppW689tFUeV457GWPQ41SyapgtPKDol3y7N7/iB67j+ubaytVHtD3zPBSXOzhZQ1B/xdPf3vXW8nHPIe7jIHjPOPFe48hWBgaQx4VpteqzFubxsbmx+X4xC5uhTiymX4tDiUsXc/BYUNwNZjgsTLu9dKzEdB3f2q5hrEeL92kvnB7BmL0GRMhWoyNNp1PHYpeXV+hSuwUI0K4o7bbRXPvkyQe6vrzVm7NLx2gdZkxkHRMrkQTK6CHcs9GQQc09767T7zpzisbL6ZZPIACGmBfUR27rynOrDYckkCF8TtwTNsPKy/Fua/2cbok1i/XyageWs0OsBWi7NHNbY4o6BA8lQ3wWdT8Yx7zJ/jvoCBeIYh/Q6E58teUe7sVtZR8QwtZ62st1Tp16GFNnnYaxePG4QB/F3jnB5ss8KFW+x/mIkgUz8bDI1FMTc1luVjtt14Qa8HUyHTgSNbjnkeiIpBPQLGfPyaZzeLle4jKCOjfcdhzD7rYQLjEJeKm8grgoSLX4COQH3BS7oxwEowJDPgp1AOZXpbZYQXoi8UJYY4Oo+U7NmVohcWdL3uxYsj1qv+Ib5wD6CPaXWyj38Ea4Dsx5CBa7+9tvTrgcHmp5sz96uOfwAv7L4RcfKg5WOFDcHRfAQbGGtdYMDWAXRTvPUiB9i/ZAXpm3h+uG4AxHYydfYgMDFOy4B/gR8xbYXGp3uK9YBpO+Emfhv2OZgk8Fa0Sal99teWg2hXC3yPTwwT09PYKA9dyDI6GeYDRX0NKnon0OYQdmZnxDUyrtAN3CSsKWhnbHXQqMn5NBLR0hH5/kDrdDvQ/FgIXlw8ZqoqYiK8hGIRO+n5gQoeCxTnHHITGWtUV68HczocG/Tu8fWpo4i4PD1fJCuDt2K2NdUKgHL8Jy54OK/QoriWXbm+oiOu4Nn96yVuBHAwdrc8aZaht/D14I144N5/WN5LELHfGHwQOvAAAgAElEQVQp62q4ZttMS8xMM3FKD16K4oyZ7ZQRjD4FDG7XO9qvDNMzAAKFFg76fld5cq1LDtt1eBTZVp61QjhCV7oz1o16FsCuSXlTCuidrip4Qx2MfU0A2TsOomF/1CFZt4j9vnbQ3/7oraRxnAx5m+20Omr/gCdmv/ntM377D0EX78e1O8jPnJk4Mb/8Cu1D7Iyyee2DXO/Bv09gKwskPAkAxgJz4z7YnZnBQCMHafL7j+7rj/7wD/Wnf/qv9eDRAwN6t3V0FgDj8uH1mcwCXF1DjhMzHHg/DjYpc4OZPeKZxtzgkkEAArECtEoefTyZ9nXv3qmeP39pfChlhDKJHrllhSULrkwsV9khphuYCwambOp79TYKzMyRY9ZAUaR2Z4fDkRbzZZAFtfEVQox2JKvG+7NedEBD0Lst6DonG0syCrhVWEjTtNA4XIb7t/FcewaDkmQJS0agSEcDDr/JlzzIkf0Ky0YbForDnomjSh+vKLsAZQu1YqSPywmOyaBxcBAXe2WwcVhqC689GzYiss8WO4adOCzgsOL65i4hSQtni9ebrUrz8RDDpuYeTbtNlJTaabVbV7ADRsbMi+1qIw376hS5k1wH5QagodpA2LTQesb8R+ghcK+JsZdGpdA0yzgw0DGRPIo2LeGlUE+sokeSWiMIIu4HZeOkjA0HrAOcy0pJFg3UVmZ8NqOhOgIDCkcP3TS0L2EQLA5kir2HISoHsfmmuYq//vL/mc1la0JtMi148RKHxT/4qBHDtMLZvs7h4bgLlAGqzVq0BYEtJDYidjMQd0ctKWIqIEB/8sd/rP/0v/0nfe/3v2urhgsKkxSoFNLY8CJyQOkdI72LycfVg5AWP5+/WXvbUjOlCF7OoHlgMaqKhMlGebfnw0Zcd//+PZ3cOdIXP/+FqcKZ6b7rFCqWqXq7wlZtvlybMOmDD97X4wd3TKy6mN86weCeMVAQjjtTMx9fXc50fnZuLCEbDz8oN4SY6whF1XFRlqmq8HIyOptNNW7UgkXfHg2wiXJGQdOSD30HhXUYAw1+AOgNEzeNv9HiQz+hp926XzIA0LjzCD908xwwfBJSHdBVkJX0XpJWxztp40XHQbYgCCGAEjLPoTQslwg3QHQLeypMjnMKJDt2rH2pTonAdgwDRBD6vYHROAnQ/YDgeJoVNV2Go2zqndLBgO4j1auVNsuumjqGbKJwTPnB7A1qn81S68VC833HI8P7o5Fr4Ntmrc261mqzVQMKJkm8j+EGsAsdC1PWSVSwbzm8rHgRVCMiu52Thc1SlzI2DFntM7outxdBGMIAVkoq1arW69ev9eb8zGtIyYm1pA7Njddg7by+bajlP1g3/mpRjJNyeNRv/Y6G5aP9snzjcsEIxcgqDhx+fGTNImgn3YwFQdOU3VLf//4f6D/+T/9Rn33vUzNwzecxypeYElAwrgrChXnnrdho2mv4YFQGvPFxTmykiT1MgeiYB+cuAMYc7k7+7oMzSGU8Hoi5AmxaXdPVwOIFgoFFxpWlcwJECwIITOzy4o0nLDEQ0exh9doU4bxyv186+QICH6XDphQFIOkYleZhJt6MQzdDbJBjqcPGsJy8GIuLS0mJwhA50Es4oGRELcZe+dae+Uk8DaWI/aztQgUwwZ+d9WBPXdwPSkIs5kEkedM2am8vAG3eWmJf0OH5XFq8h8tHrPA+ao/Ozu4yLeu1mNaKVwMbG/vNjL2831FagK3duYTA0GKus6KznNxjW07qOhvqRYjapTO/xOGwxO3FsLaMYvtmqf1q5n4crGOewVLd0aqlrKi3a9WrRCnDa5yUib5HlI/densJfMa42QKC/+M88Tf+Hb63RolHcqYxANRwLXCt0ud5WEG2Lm7vXpvfw4Ad/vbL3yFVbO9hmw6ngLvi94Nfy8FHM1uy3/6NR2GaATLjLnS1g97dmZ8wy7w5Hc747/3+UJ9++h395V/+pf783/4bDad9LeaVh8vzOj5zaP80Ew0zdd3iG2l8bR1qLDWxlzW6z6ghtz5EcW1ce2KkCvGeei7DGTlP7e/OnRNFN8SFhYWYkU+BNeuScVx3jH8kC3d0PGnbgdaazW40X+zU0ChLTSxlPcKVxkVFk1ZVRz2GOsLz2c6QB8lB/BWZW452fLHuTo44QQJiJDLBuMNkH7HinlVvhRPixrK7LNnujo1mq4T47FG/C8vH+7n+6ANAYoGhHxwG8JzhRvpgtIfORebQrKHBCbP9eyt07XtCewHFOlaY16JJFb4+RiTPl3OXa3p9uiASJQVU+BBEddUp9kr7qWnxgbmlbR0O9Yxlgt4BqB0uM0oQIAMxLZ0KXRImuLnws8wX2g1u7Mp2GAmXleqjfKnfrbbaVOBq65gVyd+xXBAx85nJpHJiMSD8bsgc2jyapmOvvi58oQy8lDRLr5aGolFWQGlx8/luAfScI9dl27/5AV/775uC+DtbPp7IMeXGz96XdrEiTYt3zYaE1vaRtuZl3jYp3r0++OA9/S//6/+sf/c//LkmRyOT4dCTV283RuG7XtVSDZII2a1a9IOL7/j4LFIsDhdgiJI1J7ETkVBr9jskWsg6BkMWSQDWhyEq8GpeXF3q/OLa87/dopPAMBYHiu88b764sSYfEqMc3OemZVVL2dxISqB46O+rN7iNOzNc024EWMCbxKloMbJk9yjmO71uFy4kx9aIi2+JehFcDgwzDsFSIryUvd8q13YfvBftfz5Ubv4Nz8N4XAp/VkUcMBIY0VWC9ToIG2vI+/vFcSnQarayqMNwM9h5XEW7HH5JDm5XWQdQQFfrZqsFMVm1MLs1M9uzXuK58lmP+fCp0l4iqAsZpFrhqlFHhfqDLgYsKQkLlCUWK+najWMNt8nG4G0+H3wdW9rJbruBxczg5umo1y2U9qENrE0tUq9XKntDNwH7ebw+5RsEEbGBzKr1FlBa9tZaJch6OJ6jNERmCYFqZ3ks5gzEXEU40SbYkIV4PFnpcEG9Jaxxe/um0B3ujwYrL+zhrtAE4dvFfYcnh9BZbdiHOvzOByDOcKyBmnAGL7KH6Hn8d1iRf/8Pfk8/+MGf2PqYUbppwt9mWhCCgvnnsOB6oq3QaLiFdDMbzB29aX5MC+C22+LSTet8OZ0NzAuCnxDAqLnR+Z3q6Gii09O7Gg77TtmzYBxu+BwRMlxe3F2QDLe3N64FkihiBjnvxe0QJxPj0YkPkv4QA7AmJIwOVBV2SXDviH0h+DXJL8X85h1MKwIzewcIna2m51WENYu4goPK+vzyl9fFJSCOGesUr+2DQCqf9+G7CwkHxdlqdytRFGYoU84LhxKLTHzowA854/WxPoau8RhiPpIegRjhQEJRuN1tLGiDcVejo1LDaU+9ca58lCvrF2aO7pS5YNImTPH7ctxQqnDTkHRZ0sUAWhsUShR5nTRhj8g6rxaqZ7faLG61rRfabefmOu31Our3Ka0wYhvgOYXwWG+EC8vH+/kTso8YidbFjL9xn++JrgY/hn0Ll5MMOkx3nFNuvFaotsOaIqZUc0KZIbfOaJNB/drPh7/z/b/d8nlpgpyHN8VFwE1y4qfdTC4Sv5xDDU3EZ9/9THfvn3pzOYxM36G1qLnF7QuaNg4+lpJ0NwcbAUKoKcTy8aypjQgJ1IsPd2sNUQIcMh7HovHc9XodGTA4T7JEgwGu57GFcLZcick9h0OH64miIA6YzxduHcnzB5pMRiKWWMxuzU7GtePa0C2O1cPtvERY2gQLwofbRNoeAQ1FBmDgneWjqmVRZhO5ABaO72R0YaCmi4ISMNbsEF942//lf950nytOz9cFK9xU3Mc4Kq0FbB97sHp89/MOCZm3ThXvdShZ8J13IvfKe0TcBxB9NrvVYjFTku6NQBpMSh3fnWgwpE9urybZaotAowSajqod2cNWkbZAioaM52KlThdAea5tHsRZWHDWidFxIDJxPavFTJ1FVxpSowQnWivNRmZ0g8i3s4feEFD30j2KnC2Xibh8vxoeQLihfBa8lxBMPPKwZGhCd4IYJBEeGGeJDDZnzoYBO8OZs/WkzvnO8vFOb1/TQv8v9+1rwhcuxltx/peP9T2HbYxNOaRbSXiEG4jucLrXMVFkIRk8+cEHH+jJkw8dF5I8QLhwV0luAB8adQZekKaurHBpeQG4jFY1ELaORTHpDPJllikOxLsPySKE4MX9BMc8H8uVN1jSILA9Ohrp5ORYZ5fXup0v/Bq4hhRgLSyCEnyum9trW2EsW1WPNb8dWRFQMkDQ+MLiUcSnZskBNHHTaGTh84JxTaFwbf0suG3kZz2L4uBQsZEc6ix4VMCFokqweq4DWk8HCPvgDvqzEk8iFNbssS4IideF+mNbfkLA3x0GziCKLPbcQtVaOrtaaHs7OMTWKA1ejw9hGfV/7oHbddxzCeRquWRacaLxpK/+sNCQ4Zj9KC1V0GvUQTKrJqbN4pnYyyVVT6/jfq9VsgQtJoB5217mvkFqrCRcoP3gGjz9ab3yrIp0U3q68bZiJuBG3aQwoqZe77VZLwRQoSRDyiBNt/HY6WzDI2LLmJZLY/LWpj7OEoqFXeH9rG7aDPLBEFiZeVxYrE0IHyByQOPv1jnWK9bNi9f+d1hLn2Xu8wLH9ntRODO8MRuDYsTvPVxM/MVqxEcijk08zh/IY6c4D4ldKFxIuFkePXrklHscFgheIVydWwBni7lrQ9S9AFbTi4XwIQx0hnN4OOjfVA6h1duDgQbyZwnXFeGooL3ziGasFZalo7KXaTAcmqvFGgztZYA+rmXAjxA+ZhbQfFrkMEVHK1Q3p+5nDkRD5AAPY+XG07GapvKMOywlrvNqNVcDOgMMfUhXOI0WRmsQn3LW14vOd8cm0U8G05lpDdoEU2xaKJhYCF6DG5ITyokD7USOvSiywz5GtlTOpB68Er8Mb9juIwvAzS/Q6gsLXDyG//kC/MwPzh7u8RA3nl2wqTYa5T132VNuwdXaAjTfbbWqtlowLo1iO64q/Dg4XXQiWMEEWcoO67eM0sSOJm+sEEik3d5kQxgrJi+ZXRzKSNivO3sx/ZdEGMMumb1e5R3NbonZN05e9XcT11O9LgiV14SceIwVo0zQMWilTaMcNJdj5vCiEAATKjNl2bGzU2atsqe0ROmCEQKgtNq1jAWNdW3/Pwgev8ashnb7WAhrI1uQANA6IeGkAVoDsxqbwaZZA0OEyoaiwa2lQTIEcVDSCZ/74fuP9dEnH6s/Gjqu8aDujkw2BD0Bb7paL7Rc58rt9oEFhRYOZmKC5Sgz4H4ydxvNZFwigTmoCYJeIzz4SFgRXBqOPDPf4Cahk8HRkXvWyFIeHR9penSkl6/PlZeltjtGPAcypgAF32x1c3np+tJ02Pd1URznc6J9qT8RNmCZoGw4vjM1ZftkTAaODa7UUaUi5dCl2m0RJKgRtsor+ErpqqeMgNvUxmuOM/pKelPtukNtmdSb95V0KCLXDiJA/LsNhngYd8qIG7QtWpzoaG8SWYZrcmDIoh5GbiOGrI9dRt4LRWNlE4V2HxnHzLbFPgt2R5FPLp50Pt3qdSB1ICEC7jdjaMi2Uf94ZMpHXEczi2ln/szbjXS92WnRAPWi/yGym/eGpXJ8ayCDoKDSnVLWZkPqjjJDo+26VgF0r6WBX+D6dVL1y74KSgo01u4SVau9tlntgS7N+lqqZirykbrEhTOGqUTcCSCAUeOGtqfEwxutq5V2HUYVAFuLhmOfO9aYYn6bSc4yiJP76nRmAShJ4dVpwR3MyzBMLxJ3byWu1W2H3x1itL+8Fb53Go/NQQPwrIMERzLDW4dWsHC+fTm3umCBwufFnaBvKhZPSaH3n3yoh+89NjszOD8KrQg1GTQ6CTjELPS6Ij7re6FJ6/L+CMbaE28ZXwyTcnD650bU0IISh86Y+dbDc3KDGBENTZRipUAAT69nLBJga8oORfmlaorX65jXxzNY4P12oXq1NjaQxkwsn9EtGRNpA6UDqMAtbQCtOz3t9mvlJULPe4PyAPxL3S7RJulqARkUFBYc1IBlehQW8+6o54kyAKOzy7Gabr8VPqgmosYU5YLYE5QA2TvqgQiV23H2gTBiRBu9vMgLpQHA4OAhbQMpvNsqIrCRnaZPkEcQ60Z2oDWA7TngfhpbEWio0VPRDE2XeeG5jAuSJJ2u+oOpusXQXgRMAMjVbb3Ti8taT7+60LPLW10tt1rXOw3yXH/88RPdG5Qa9wqN+pnHXVMiSTeMdib2hpQqYnZbSnKVCDxx42qvze1WfUbClSOtqrl2G5TzUs3ikivTMO+rD6fZci7tSYpNlQCCIHtJBMmg121LxZGjWHsexUZt17A5uiGcmAnmOdrYaCc7HH9yBFULyuZ8MG9iUxE/sJpx+4bs+b0Pf3sX8/EofIWDvLEZrSviTTrU+dqEhl2d9uEIKj41thFUBmeCD8ahH41Hunt6VwOgQ6DUOZpmmKZtp7YWAu1OJhGNhJuJKwg8i4QFbTtkmQh27YbSFtLGW6T2w10G2hZpdPJ6mHYeQxqa+/kZfx12LOI6hBMrRuaTXr/lyzNtCM5dNii02MPpAq8kwyfX/hxcE4vPNfEZsaO8Dq/ns42ceSx1MGHxeNbTHozXDl3CYY8vr7NdeVzHcB8RIW7YQ/rMAvCMPxQupT0+9gf952dxDewE0tSafgTocDrixfxg38V1tLAwwO0ONEn0IMh22d8917+7phpIEA9racepQXFInFRXe90sly19e1fbfa5VzeHuMOFZzE54c1vrn35xrX/4/KWenl3rdkPCBWifdPl8pm8/ONLHHz3WBw/uOH8NgglWuP2GEtVenSY1IRMMOHxO5vHRlsYgTYa0zM5vNUPMs63SMSxudEdQQ4WxrHKTbSfF9acT3ymstsjAmoe29v55RQmt4os9sdfXFtFJ2iBsKASDPzhLXtQQGM7CQV5CuL4mSHHHv/ifj+c7eSIb+vV9e7vL+Mi2eKFjvf/8zo0N9ZkJFxEImL1hC1+q09M7+vDJE5cazAgsiFZD8GoGKBo8HcF3DB1BM4fAcAA47GgbND1pXhizsIAswOFayaj6CzfB18OwRSjoUoOQ8cWBrxF7mr9zv/PrnhyfGCJ2fbvUzWxlgC6HqqoyceShLGTiLKWK3ENWSnPLMEAFqJzFBBeYzB9xTAFXaExCsmXCKuHWOeMZmWHWETnhiw9w+AzvYoEWtIBVzYMK3RbPrn0IXjy5FZ5YbWfz2EAOx9vywlthQzB5vzg8pnGAqJf+QtxSZ/Rw10P4cIPtllGPa2rP4WP2HWseBWZmJQRF//ntXG+u5yr3PZ3fkg1cuyF4VTW6uJ7r85dv9JOnL/WL1zNdrlJVeAhJadrD//zmhV49P9PZ5VKXH6310Xunuj/tQWej1XyhbqdWr8CaA88DLlip2pKUKpRAVbiu9OXLV/rpVy/08P27Kr91T71p4fiQeLOpVtpkt8qSvjLBc0NHBIqTDUAQibfC9XYO1+c8Ejvsix/Hkrcjx/F0OJs+e53g4PF+fs0Z5LFhwX4X4TsE2uyNYUixCXY8eT6HxDccuBBVHB2fnVZjx5txkdCY8+Z8uNRUeA8fPdJ777+n0agfZQVnt0iqgD3koMQb8B3hQyCpkSFgxHgIHIgRSHUvLy4d0JLKt/ZpFQcL4gxrSxPgQr/bRLAIQM2CHIghl1kWqWG0GGWCu3fu6IZBmozAWmzsqoX2S+zuXtG5vK1VdApbPvfx9fra7djM0JK43NTnOqK8AKKC9w0Vasga9AhYZoTBmitW9PD/QWN6VYGTGfnPME4A5rhaxNRh0Q8vELF4CAsRY/zjFVjXw1eUL7zGLDOkUFwHXKT2DnhW6ya1tdmI6zkDZHNxNeno4AvXK3ClHBl67ujQZwT1otpqvlwof3mmUa/WoD/WZrPT02cv9aOf/kLPvrrWqqHbfqwk6WuvQkpLv+757UI//umFNlVXadJXv5yoGPWD8bpemeyJSUnzBWPIKvcclmTJFxudn3+pl9c32nUaZYDSgVHTvrCttKfOx2LvmJW4lPZ8LZzoCcAelG98TvYJ/lR24+trjG6M9TWMLe96XADeT4Q1AD4oUfgU2NpbJvxCvvOwvb/2Oykl/5HNtOJ7K2Ko1DhAEaijEeLgck3xrBh3FecswM6Ha4GmHLfug/ff0927x/QyausZ8vEavCkCQ3sMNRcfgx2DB8kuMsqrsKvJTARcT6zUxTmQsCjmI/BoGR/qVvhYJBM2OZuFNxVFUh+iClweiQ4OW2h7wNaM/npw777mxCLVV5otGFNFSSIzqdDV9czpdGp5tDOhCKAjZEAL3dokxjmw1Ioon+SMJDYMj60MnhMghlawQLKwhu1Gx97GeuClsm+uZyeZrX0KisaTUA7Piz44Wz7iFbvd7SFxWpzD1jb+td9d1G1HLkc8RzsTRLUcPBSGDXC8uU9CqFXqjriaFmSK4CgO3F+sAGxu8IzmufrTqYvn5+fXql68VL+YaTo5cSfCL16+1Fdn51o3O2X50NOAtlgu4vWMxNI9bTc3upitlDy7VZ6+NnTtw8fHujPINSy6hpfdzK61XO3U6408MIaw5fbqRq/Pzv9/3t7zy5EzvfK8AAIBBDzSlqVns0l2q72k1Wj2k47mP1/7bc/saqRWuypWVXp4hAWw53ffQFWRQ3ZLe0YLMiszkUAgIt738fe5j4Zn5/r5L75Sf9hWLy5Vbhfa0fku5lRUilulGoJsGMHbqong01blUkoAmIekyntZ0EbLdIcOXZjV0aRDqa3ReOj1Z+/5fhjdEgQQ+XkrvLVR+EGpq//gmI838tawEnYabeOCJPNvLWqOx0Nk4g+3yxy0BS4dH077TSvCdWrr/OxcH37wgfq9HiPynH1D0+KStRsBhY9biWUJmpU5BICsSyW9xBdI7IeQseHZ+ACGjy4nz6OJLMQQDyF8ZjkMhK6gPo3dpO+vuVdZFO68IFPJ+VMO4JjEfZOHpa6u7972D9K6QulguVwZhE3KH7+/y4brdz0PPS2hhmc8MXwtdISDxudGBsQPMRVuia1yC66SsIHfXxQLoNPXCAKcllUYSsJ1EcTD32JQQegsCEsRFIgXjAMgKFgyxN0WC5e89M9WnHVM53VEXyCoKFYmHXG2lkB+DvuAe8PGeyvI7AAspomdyGKFVi6o/PvDvobjka5f3ethea9Va+1JuuaJiEqdnPc1dHmhr9V2rwxPglaGCosUmYMFS3I3L/Rf/+mPmj/c6v7uib765LEen/bFeOzNqlAn7qk/ZopVrLuba83WhQbjC33wyed69vgD7Ru5svWVsm3qJBY9nFZoTG7abdTcbaQ9STy6ZjpufMVDolPDycK6znfs3AiKMUADET5KTJPpRMPRwOFL2A8BrkZWnnv2731Etnj2WVkBVC/xCC4Hh6otXx0XsNnDEgUn1yJJ0gHuDQ/j2Llmh1tAwuD8/FSPLi+s6fOiHpVVLyTd2NUuxHMWuOOsPLhA3PWO0IVEA13pLD5CMpstLJycGzQFXHTY3HwmrjHNoWF4JSUQAM8MpaT0wPhm4j/3vR04ZyBnKIE41Pes3XmOjd80HUK6zTwZiFQ6nQ64vEmnq267rUy0TxXa87meWcBComNI9wdYHMl/zt131zU2lJdFwsoIKwb6Amv4dgHJ6tacKl6DGsFjJgFcJcMBeQOKEi1siQpr73oiZYaadbkWMtya8LLgMYAf43dD1ur1D6IY1pYNwNw+zumtAuE6W7B0y4ACLEt/mOjpB5faLFdazzZ2/ybT2KCKTpKoOIQEy3Jb6fp2rZev7/Xyzb3uH3Kt1yjAWC3S/NVB63yjm7uVhr17DRPQTQXjcRxqJOOpdtFA67zQ7aq0G/v09IkKxfrX373UZBKruackw3CYcK20VTX2EFICCSMjC+QsNOOG2dasSggRgBMEsHgIVYh/fQu5fifTWg59MAKuN1N/hILREkGJCoVXk0N5tf+yKEaszfFhaUf7IcRhbY9/8uH89DFZULt0bBqEj7YtCp4F8wQ6XQBnHh08Hg+8iDREEsugnylqmoohromViO/Ad5al/WiQAggkF4kFIu5jA9P1vl6nSsswoOR9ZePAtz5pbhy1QZ6jSZJ6GBdETImlCoJAFSDQDmCNESIybQis0TeHlspNoxa8wNgMARTHpV0KCBzXHSx2feOtq4JLYlfXPJMBxBzy+0ftyM31u8P9tQ/E7/ie1FK92i4lEKMhWo773lurkKyxhqyTN1iwQIvArkGBNqmTGgZWX7NDGD7HJ24XN7C3YV1RAkH5cl8BOzgpxJ0js9eCqClyU/SuCp0fwPWm44E+/ewDN7JuFhsPIIHSkdkZk5MTtXs91x2X61KzZaYXr271f/3fv9M//dM11CkCjcL52gvp9tUfMj8v0tX9QnmV6+JiovGgr6oz1LxsKS2aKuKR8n2mF7O1yrsHU318+ePnOhnB/AbRMvTxuSLGRg/6LmUdagGkABK+AoLIK4J0ERLYBXj/JodbxR7H+gGYJ+PO/sUz8B4j8EBJ2YuolWp421/8N2LksOs4NUaNk3ECgc1rSxLS9kj1cetYSP3LMQakKxvL0NCkN1J1qDyY8vGjSw0H/dC5TeE5agZadghx7JLhTiZhdrs1M0H93s2zfB6QLRI4dK4jSFidAfFWntfjnAMnDJaP1/MdwlwKuXRAmMEZa8N/gAFMVY5rS/DZMowJNzLpdnUymej09FRFdRfaRirGCpeazZe6vbvToycXlIZ9b7DySSc2b2gSs5gIE65gOAfuT7DWoawCQofO+ihKvGAokyJqaABvqQdNsoCViWEBDKAo4m6i3mCojBIV5+1R20HLkaDxf3gGLDExJa04rJBrc3Q2MMePHj5ieTpCIDtqqMHAE2oWJHBgPWmSlj/avED1GBJAAbgQCvR0hKPMsOwUtNcmskUJJXFbHz2/1Mmg59kRxJIux7SJm9FD2vMAACAASURBVEK85Wx1K1IymHicG2seqafWYabl4uCZClhZAw+S2NOGXt3faZl3dPLskQ7JUG9Wqc76Yz394nON89Lx3p9evjBf6yhpqvW7l3r+aKynl331klhVuXABnSnEArTfytRgxDXQtdbeOF96ETFrNFKgpNptkly4pMTtMKmFtSgKWMEP6g+6evL0iT2lzTZ0N6DQuV+0EmEgQn9orRRrz40lYv8eH8efIzZ70NLvEiFOje/r4ixuFPbXkUx9AEtfOBQLDoUPJ4BmJDA95JVGw4FOGWZol46/kdbG0wLmxaZoOJMFSS6Lg6WjmxskB5jMqg1/Z0hk+JPqj8bsU/djpl5RhPiQ9yNYQSMd3DgNBIm3kG1ka1l78Q/uBDCgmCbLhjpduqOpJw5ck7x7mBuxgSVmV+dFKdqeSHOPBomPxVjkpJtYc0egT4BO4aejUFg1LG79mTyPG220jvvpmN2ws5vSUKDr40S5Zs6YQi3vJ9MZecpS4Fqxy4jlIisWrgxx0K7OUHsdcGP4M1YMt9HgguDWHl0qRk1bjVKOA25Xw8VQThZC7g/HcYgBTXwAULvojHjvG4ohRUIB7AvtSpqfWxpPBhoP+1YKxL88t1gttc2hd4ArNHQRdNuJxgOs2UiDhDhsZze+LOg8KFXsc62LpjbrlVLEsDfUsy9/YmV0cvlIl0+fWRCmdzPFF7/Tqz/+N+0298oOqRbZXqOcjhh4fhLjsaDYbJKDgBEgtLCb35S7EMKrMGdQja6tOygXXzuwytrrIM/A8hKOQNbcYdQ0XTygp5gYxVU7pEDJBXBHkI4QSvA3u6R12HH8W8RmYQm8RfkErx8HDDRz1JioG/k1rvbz1rCZrXKdAfVWcw3OCZemNJ2MNZ2OFHdBbXDyQL54K16y3xkWyhsNfGQcRm7Ra1VrCU6Yzct3bsQhAjXfd8yHMDALDyvCjeDG2PyTsMCNYA+HnegNGY4VEhJsbrQsVDGcEhQUvB/2NJQFQGxEj/pdq7nXfLFyve/ibByEuG4lqvJSRQoQPEBpEGarTHuQnAOuWx3zYWGCeNmd8zUiKHXPHffk3Z1phTQ2WNaa2j3csXeJFgtq3QgRFo1ro2sgZDK5MLuStageFVhwL2uXFHoHG0vWmDMIwg0rAI2nKGEK2yFKRdThBzuo34Ope6cM9mYPPcWth+mt71KAB9EUOy2WOy1XRV3W6Ijx3Hm20+//MNerl3NPyx2OuppMLtSOAVZs3aHQ7VFKeqomaKjRRL2LRzq7fOJJQhv4dU4nenr+XJ3LZzp98kiLN7/XPpupA0CzC918FToS8G7cbkVcCRQv8O8QzpicaVe6D5OyCPPa7RH4Llh/BSXlvU7cF9rcUNRk4rknWD0Ek71pl5wR4faArD/f7mMOedzT9eH9LcLxZ6/aOhi1EVzI4NCAgQvb4qhveSUHCvJhHeptwyqCKAHEzOjgy8tzXVycmpadPWl0fr357BrVAQWoEup6PeaR0y1gWodwisGEh8+zZSFXlXQ00diWCKpABI7sKC4p1o8vrp/rCYkINlg9DXWPG3hQi5tWgqaBbDZQVGA9B72+N9YGSBsoDevOnZM84Bd5cKOxfOAXcxIwEaUDLB8LEEofTkzV8V+whLyTNH3Y4EfrRGYyuKuhxIDgYtjY5pD9RG3qYYFzxL37ocnOdxE3Itj2+l8jVwIVn3lErbRYdFaOT6+Xyb/ZhDpLihPjvyJ8/IwnxIbiumyE+QdrgOXiixFgO7dWZdtKbc7Z1pIkU0/N4qDZbKPZbOUvqDpABGFBmZw2X+T64++3evMmoyFep6dj/ejLL7xfyh2jlivP4YDLZ5NutS1y/dOfXqr1+g5UryanF/rsx7SmPdX40TN1erEeRok2D28UHwpdjLtK4p3y1ZW2q2tVBxBKEYMg1NohXnWcD4qKUIf6JQo/Bg3lOx/ug+9TuDcoVVQQIQ0M6MSR7AP2HnvUMMM6x8Bedx4l3Ha/jqPYeISb/fbIkQNutB9L6YAcW8AmwHUJH+5CLD/WcVpIx9YbqY4XjHFkj+8OdjmfPHmss9NT1+xosvQmO24C17oCkoDDkrxodLsqu3ngyKizbMRBPIJmYeH5WSY4IvPJhdP0Sm2Q1yCAWDA+y+6Am0jD5mRjGZ3BcJDmTlVESr9tbCbHxPr1QNPAngW421Y3WL/1aqvVKoyFspDjjtjIsZAhcMctOwof52I5Yz+7dYciuTWcr4F/fHwWw97Au0wka+bkCm5nPV8AjKZlg1teC4mTA7W18m6pKwNYUl+ngZ3BNNaOgIXVssjxwiq/1e7HuAW31seu48iwXblGkgxY05bW61LLBW1VTXNsZoCmN6m9BiYzvbl+0Bwm76qhTkKHx0RVEWuxrfQwr7RMO8rVU9XcqtkfaHR5qfMPn5kfhzIV7V7AEWerhf75t7/Vb//wwkzTSX+o832k5ORBZaOr8WSsZpxo3x+qWRVKooaGpyMP7CRBtM1KZdsH74eY7ZPt1UoOgi+GtYKUmAQboY95g4AKWsngCeCpBMXPYvJ69hZJv+FoVOcPWLeQoAzvC3fVsvSei3m0esfvx01AjdttKyyHESdeHXdV1ko5JFzYTJb/o0avfVyehw+DJAR7A6o4hl0SmI4YZAIpUe16BTvJJmRz1lk3cgiUJhjo2Ol43C4bk69jPc+Jktr9xKXpxG3T+vF33E5iQC6MBA1Bs2NKWwKO4x1r95VNyd/MfuaEUhBmkqHMjqBWyXF4Dcc1VyfMVUWp+XxhAYyjIRLgDY4lswvD764DBlyqXXkuz95obQ3dCR5c/HCvEbzA839cDH9HAVJTQ/gMZwoEsQGrG6zTUfD4HhQsdTsY0JhoEgTZQhRkzx0fbgzlPB2rcU/ALvoUnd3mZ0JxjufZD272DZbAafgdcWywnkUOnWPiOfd51dF8lWmxKNWKM+0Oka4eMq03lZLeWJ3uROk+1sMy1/1tqsWs0LpsaA+te6elqtvX8tDUFfC+Q6W43VLWWqmxWGm9AYidu0Pi4vGFnj77QIPxiWuq9w9z3c1m5kQC6ICQ0/GxVUcD6CKTc3WHmVYZe2SlXdFQI9spLvfqBvvyNqnS7QTmAZeqap4i78Hat8DyIbuHdsPlBtBWCGJVcAPrgwHOJ33L/X1PRrhl7Kn3BY9j84C7xhkzP4Hg2fxZHVsrsnnDi1H1vCkIRviA4NsicACVORHQ3bicfCFMrGbYpMFC8KFoFIrCTpf77AIo+ggrw43EzXRpwJollCQ4D4TCVq7T0nDY13o9dHaShA03hGwVjZ6tJkL2rgWK96LNSKR4LgDdEDSbtjz4xlobd9nXgdRwfm4p4X7u9cAI6jdv1O+0vEHYvhT1/Xpqxk1Sz8FVY1VJXuCOWmHZfQsZWw4dtCXCF9xOkwPVGcxwf1kZivZkI7HCwVKyFkcED56JraAjZ24qddNQyHffKEoHZAufbSHzGduq+V4gaDQ8s6SchhXTQUwIAozuEkVdhCbiR3HBDE0yptpBwjTxYOU022u1LZSW9Jk0TV67zCqtmRE/jFQ0W1otl3pxfaeHm1RF1jAcLaPGOpqo6g71ZrnV/bZQN25pMh1ptd9otV64E51N2+mPdfn4qT757HPFnT53XuvN1uPhGDh6/uxcncHAc//WBZ3mew3aY42nsKJnWpDXcZIrkCyzt1rce+qcrlEz5DOUplCPYfd7Y74TJCslmX5kOBh4v5Bx8wRe9grvw311wu2dwB0F733h48g8zFjtFiJS1PVKBLkMNWDrRq8eH2AxrodksLneFSApQHOBUAOenp3aPNsUUnMiIA1K24dzwo41P/7gfR7A0Vg5TpQNyY1AsRyTLmwa/GwsEa9z6WEwMI3Bek1TLgIYBmmwscjwYb3eXo+RJGSoKs9ZU7MneCXJa8A6BowNrUYzLPPq0ozkDarioLu7B718+Y0eXUx1Mh7b4kWtnV3YfStYPscGWC3Lbiilh3UJwny0e+FGvnM9EaRj9Oxz5U0kCOx2upe87mYPltzW3KYwKLCjwHKfQpaTTGfI5oU4jbVDWPkWkkDh3gbFyvvsqprnM1AC0lEBRwsoFFxNEgt80ZK1TZvKsX6HWOttoQJ2724YwbXeLvSwzpSWhXoMyGzttNptNM9m2tKZkHSsBP2Zna62h0gvbuae4/f48lz90wsL8TIl870TLAjlPjU3Z+lkHKRYNNc2zNOZljtt2Q8Z3DDgQ2MV2nvg6WHfUad/pq5gQVuH2Re4ysA/iddok2KSErfb61a7K75X79aEv7Om6DsScsSj7D1aUT0Qps5m0p0TQo5g6Y6Cx3qzd/nb8We+u+xtaa+NHtkwLIS3vrVmSAJYtmvhtBFGs9fnisanT49aFoiRgIHruujrdiHczLcgVE4iuEnsBlLw/I4OomgJpIr+N8EHY+3OZmGIYw0fZr5aWdpFJFaE5wXAdAqxjgHUmScTsfWBADkZUNfggqWAsIc5a9AMUHtkQCfBtDQadXU6HWi9Grt8sLtbuv5GpWU+W+vmeqbNttLJhLIGMwiYlupgktxXmAloLi7oG7hLWBBct9hFaMfRXIevawfO2Z3ZuHXA345eiIXEK06muKPqQGc410+JhmXjxoPIwMIiZLUV9TRdy1cQNMfjfN5xU5HOZ315e/3+GtNLdF05U9DWnnkR/urowOfTrEoza7VTXjR0v4SsFp820qZgqG5PcTJQUR20zGa6XYEKKtSdlor6e63zSjn4zm7bJMbZLtVuS0kp1XYViKrW66U3+NOnj0UX+yYtXEpK81J397dS1NZwPHZ5CiU7BGnCnEy1xICcPKvUGjfVG09UNKTNcqZ8DcazI3XP1Nh3TWtZHjoqdx3ty5aFz5bL49XIgNaJJXtbNCFbVoL9qY0Hszn6SdceXtFkNmOQSmCBjMuOvTb1+45v/47befxrlAAipRh49D8M1g04QdemWED34SEA9FEFrcP6uZWGRAeofVyY3V6j8cDsYKD/HcOB1azkUgI7gvFJxIhHDW9B87CPg2JmqFMjQxG0IruY3OgyyyyQHI/6F/vS47wAMydtA7gpccznSy0WM9M6eKseSoOITXSLO0ImtpmoiTuHkEcNWzhuOp1Qk2Fbo0Fb03FH2TbR4mGpbJO7qE936vwh03JWqPGMYjtNwE21u9Th6O4uXeKg+bK1C8V4itugeqJGX9FhZ2vLdUNufNhDVX+QoHhHCIvCYGf6zpol/WeF2t2ReqNHWl69UtbI3JNmj7iumVqorHVpnm141vwuL7X3sUifBwJizoFzNKInpm8SgaSLm3i/oRK8LPA7+EjjgdQBQULfIw3CHeV7abZJdXMz1w39c6udiH2jNvQYB0VxIiZDL9ep7la5in3sCULzJX/b6+Y2c9nh6eNHnqF3/fpe+yJVO29p/WZll74oC73WTuMESo6hltuNMbTF7qBNXur3L1+IuA/K/6v717q625uJAKWwz2Mlpxd2u+dZqfbkROuo1H2xtBNJfbbfP1c7Aodbalu1lDTC6GqUc3MPuRatTjCiIxo0QJOMCV7XvixMNMx9wvL96Eef6/x/+z80f5gLen9qnwwCBf3iDDvhRi1w738/Ch1eG4/IgTjjdf2RR+2HyIdo3fkKWybc0GBO0bYIEgfGlLK5N0xoJds06jtTVftehpFZWyNUaJTjGdQp2XeJl6BJgZ3BiQKrGYBrPt/F35o70dlMKM1rCjcSHgg6gFe637dMPcq27r+jY75BoiAnwMHKAb6uJ+DYgtSxlDOEZLQY4NJSNyaBFDKgJZOOKH8cmtpuKm/A1arUdBrmmlfVxtOLLIxm9gpYV/fKMW/B1OpUdGjlYVGO+L+92bhQfFzfDs9gXwasJX4R95dBmQhDs6P9YR1cU1tNzts5tZCZ9Kt5LuA12VAgTZyY4X6/vVaELjT94lJiN/KKAv8hEPTuEXmq0R0VUAMqUV429bDc6up2ZVzmN69u1W4NdHF+EmpjB4Sj0nY103KZarneqajoeyMMgRR5r+UcjGZX/c5YmxW8Nju5LehhprTIlNMzud9p1WxqfnPrtD4tSnCjPnn+RCl9lZuFbu4fzOrGe+hc6I167j7Yrrc6HZ/ay4D6E0t7vUp1v2JcQFONXldJp69kGKu5y1TmG6UF1BVY4rY6vYma7USVpwzhrYD6cbo3OEt1WICVA0RC/drlBjy+VjBe1HT5GcDFn3vg9RzDKDfTsvgIVu38hrigRntb+Ix2wO8N7TJkaSKPWwp1tR1Ih6rUeDjU2Tnx3tibnA8CDY4gElNYa+Pu1GeH8L7/wNLy4D2tPGgHXtOKQxbR7FB2lw6O73g9Bd9ur6PJfuKsZ1HkyrKtj9GFT3NXc+rXmExuEPFQqNEA+Qp/p3OdOw1TGXAzsp/O1qqtAgKnQ8tu0KvXb/TR7VNNp5fysE/m+B21XL3LuW42Oe6yXUzv/1ArCrCuEGv5PCiMM6e8fo3jQis7ByK1K04/FomXY60wrNX794+kFo3C9nr81pBMsUtq3GZINqA4ARPQjW72GLvzhBCRB4E2W1ApmJzdQydXG0oHC72+nunufqPlksTIXulQ6vRAIR30cL/Sw2JlCgVoFKoMJbvX6aSnfSblq1xxM1K+SjW7vtch3akf93S7XinbMu45ZFXLzV6rGSWLTFleKE8qdVpddaNEWTPXw+3CLnYnrvuvSP4UpW5evfbr2oo1nbS1OWx1e32vxWLlScUABqC6gEECUCF2BdUCGRM9gHS5eO8fN2a9Kd//lZ1Kco1SFEAPGBowEmzZ4y4+vt7x9HFP1HucfXCM+RA+HhHZaQSPGA+dbRn0InsvWnACxpPNFOoiURO69ECz58yY0+JkggY6OzvT2fm5IWM+K7tFLAW78Xia/HhMk4efORkybgS+WDe+LHiGjQUCXUoLlAF4ngvgd2es4qaSQdfJEmBn2zS4igzGIIuFu4qw8flHrYMFRJiPD/rzsMKDwUi9/sxCuNt1VeT3KnADrdUqu0iz2YPK8sJEuxzHVBINSsDHIAHhA3IHyKUWQFdYsHK+UisArsVAgjpuMB2EYzkkMVhIBsXQP2eKdo5fW0orsiCx4TbbMQo7wXEgvztpVZeN7Dlwk4m/aQk6OFGRFZDhxmp3E3W6I6mZKC3k2QeVCl3frfTNqzvdzzbKK5BIYxVlSze3KydeSILc3T9ok+Zqx4ktaL5O7QLqlH7Ag/ZZ5s96BeXEYqEkjnXS66vo9rXb5ob3teBoPRy0up+pKioPrem0Yz1c3anY5p4o1WUYZsYc+YOSfqJD2VK+Xmk1m+l32/+mYlPok0+k4XCqxcPMnRfx88eGr22wzLMbNQ65psO+puOhpYZYtA2u1Dc0rM1xT7z/HXWC5QMZhZcFBxA5B5JyZIDtvjq7/c7TeP/9R0XJd5I1CGNEfMUWhIElOExkfkKnM7KCtAKdIUAgjUoig7qckSn+DpNYA/Zwt350uolp+QymxXmlroZ2Z4O9J3zHE2MvHjUGuxUNjnvICfKFsLDxOWkEKMsyP+/zsssLQiEAmqEDnOSF9oeFC+8E/SiEpA87dcvWks4JjoXQRDUnCeeC4GNxB7iwA3g4N4bExR1Yx8CYhgwZ/X3zGbR0hQb9KMCW3ELlOce+LFu+I1rIVxeuMGhEBDQktY7WFzSJH3wIwmGdwM1vKYq76nR7UhbcU3Ii799G3nl0eeG3RKVZJgno+B2MK+uJcoXUiCKyyxcNbTMpqxqeShu3hmq1x5qvCt3MlspgcyulNzcLvXj54KxmG+auVqJsW4oG19v7tTlVKbBjU0YjKO532q5XKrNCq4dbhzMAmvPVSsVhp8loqE8/fqzhYKhhXOl1VJjVbnJ2puV2qz+8/Ebf/OtLNVG++0z9Dn2MYEdHenrx2F4NLujFyQVOo3ZpqV4U6+b6ysKnkmlUz7VZLJUXmVazpQYJ+wgi5FRlvrYXRj24l0BOjDnE8rmSF9bhW/++3Z0+Bn/COxoMB5YNkny4+/R+Nhoh3cL++r6v42HtfVn4LHQBw+LaW+3yIASsMlAq5u45wuCgIOAMsWp5sAiCuBMNiyEBYSQHn1IbOTYY8Zvbicy7+a7exQn6cfxGfQkB5/huJyItzUalOBzAy6BZeB9NsHzn4ltZ6YQO8B80EvWuN1c32i6XrmPRmMsxvdkNK6txeXWRns/ihhgqJln4hv21tunasxfIrIXUdKVlker29k7LxVa9ZGKr1zTxN4t39PdZML5ocq2TTFyolRdKDixsCOax3qArjJAAZ0vc5kJvsFCtuGOrhNCQHTVu9Xh7fd+Cz0J3Akli7ntoa8YDpVTDV7jnpNVLZizEibGbzRYjsJpqxyPt9n1lm4ZeXa305nbhjOe22NvyzeaFVrCIRYQR1M72ytKQ8sdy59A7uHUpgBiqbKNGVWp9/8akRc1ipV4r16jf089++ol++uWXLqi/nux0Od3p5OJCT559oPlqrbYWmt/8Xmm6U3rf0CzeqT8ca9duaAh3z26vfLHW4KNE/Xaim7z0HIt9munq4YW2i1SrD5dqc986se6u7rTdLHVy2nOHfaMx8tg3GNTanZZ6cV/NiKTXu3AobMrjGobf+Nee175pHp8AMcMgkKGBrZy8AArv3et/6Cf2IY/IFq/2+0PAEN6PC8bmxhUixnOx1hnqYPnaaGWsB+0umNI41sXFhYmSjhsdQUTnIjw8OF74KSRReC6EmuGMQwdCiIcQCKwnVqfI6BgPG/tYgEdYSN2XdLpzIYYIQfvXtfA8tGda7iBOSp2tBL1CJsqcKiZoogGy6b/xfrJYTFBlAixZq8Gor/kq13CQaHo60XKx1nZFLRHhu9XV1a2mk4HdY5ILCE+4znAtRpz4Au1w1ze1lhqUjklYA5AAx8LwSd8k7lko9OJdWPhIQNlaIbjB9fdFHzPUNQLXetMehtM1oaCO2sQtQske0PA9qTE0SJr2j2ajrZ262qwOulvM9KdX91qmOzXjlpbbQvMFA00gLpbyYqtOB0UdwAp2gQGeNQF0F0rXqWOyfrxXb9jVoFMq36zU7hQaTWI9f3quv/riiT543FNVrdVtNnU+TnT+CIa7rrIqVmv3saL9g25nSzVBCmZ3OjQLZQ97pffndlMFy3iKB9RRuVxrcXOtYr3UYrbR7es7VdtSzz74SCfn51ot1vrDH691ctrXr3/9U52fAw6oPL3ISqgF65rUYnv5BnrRauXJbmU9g1CxF/mNsXBud2sH4AjQM7xDE4S5dn3c5Rzr3cP7v65Vs1ciXuuYz0gWpxbfCh2aE+FDq9nycX714nOeWED8YARwen6qr77+Wp9//oWDUZ80lgy+ZmgicCnr83grhDau9WbFcalB0WgGBPhYqkh3W1st4sy3t8OES1Xodq6Ll9wZ3tftdA3oBoaGRsoZ9bzHJWCsNADsYAURxqLMzccZw6bcomLAayIX2mE0ox5IAX4xr3lAW20t5mt9880rffj8Uv3+SGkaTI6v0PeRCw3WmrjLuqd2CfkLMsPNt4ASfDszicsdKCNQSF4+LCVWOaKADXCWkkHQ0FaG4UDWuI7arSwJIVBgQRHjxh7g8zxgmaH8C1aOtPkmk0pGQzek+0WqP7661aurB+2aXTXaDd09rDVfbevOdfh1Cu0H0P4Q54RuDordSRfi1abKdKvmYafpuK8nl+caJpGWD3D3bHQ66unpRaKoetDt67k67ULK3mgQZUoO0ubuzv1+v/76TOejX+rV1b1d4E2Gn8Bo50K75bWnBo8jKb290mGzUja/1+LmSjnTgUHabHa6e/PGHTYkg+JurJcvvtEf/pAqL1J9+ulzffjRUz26uDSjAdOB+TLxs0t23PnvCs/bXWeXn4Rcv9d3mAK2l/CI/c53puy+/2CvH7+Oz7NHg/C57vZ+PBGEgX9R0AiZ47BQ/fD7cUX5IDYvE2SH5wN9/fXX+tnPf6ZPP/tUCW0/0EYgoOxoZ1NDLHKMWd63eG8v1T8ES8kJ8xkkXig/IJDHZAmzG7CA3sC4o2+ziiEu5IaMx2PlBVQFa08bYp5Cr9/zMcmSwhlKPIrAotHo9WKWOJ/D+wfUhgYdMVCTIY9YVGY0QMJEjPP61RujXk7Phoa07SPOKa81JRa9dpex/AhJvQh2Teu1DFnX8DpHaxZc/oinEeB6DeqEnY5nARrZ4qRYACAQ45HhpF8OtnDqUiXalLIKriy5vT1N0dT2EGI2zInSqqWH+crUfgWV5HZi4Xv5eq7r+42imNiw0tX1g5ndmlGsrKZ57CWUMxhxjZVzk5vGyUT9pKMdU4WrQiejvj5+fKlRv60ZmdFVS6NeW71WpfnNSxXZVicTzm+udnun7X2uNCs1ObnQ46ef6MfPppp0W/Y8mi1wMm2ttpWa7Y4OjY4W0U7l5l7b7Uytci0VYXYDzNfQkW6XC73ZvVSeljq9pMAu3d7c63/9X/53XV+9UlH+UqPxifqjURhp3SEsofmXe3/8OooKvx8f4WeaiAF3MD/CiKFa6SNUaFb2pRXpMaw6vt0yFfY1T0XBNQTch5vJX6EgCGqTWMHWrXZl6XOD5oAhk8RchnSVuX722c/0j//4j/rRVz/S+PTERXE2PsemcM7QE29wu7fhTHyJfM57JwiKhYwqF4Hw8Z20LvdjuVj484gtUesIJuewb0V2PQuTI8VvEzSPHl94Ouq//Mu/6PbmWrvTQGuBa5BvUpdGUCz8ThsU3DC4ppwrx+3s+DnSoN/T48eP1O8O9f/813/WA9m4MtebNzf63e9e6PLyTGdnQ1VxpPVq7sQNJ4xVs9LhOy4G9aA9sWbdqWErJ+1wm3t4EaFGRM20g0dBEgD0T9zRYDzSJgaVAW7a/pFR0BSCGW0NHxdRZNWstDUuFuvd0e7QNMCBOJ2Y0YxhzaGHw3zzeq6Xb26V02bT6dnVfPV6oWwndRtNJ5S2W2B4eCGlY3HmIHSiZ+X59QAAIABJREFU2MmsdBWELxl3Ne4OdE7jNMglmMMae43iRF3YCKKOKeTH/Vi9TsvjlSE3GrY7Opk8lpgotNu5TBUp0vr6Rm7Az3YaiNh+oMF44iI4FPQgX5JmptvbB8/36zVLJdDM0zlDN0ypgLqpmcnJTJ5OTjWbP2iznmux2OiPv3+hp88/1PnFI9EpQeuWG4gtfGF/cs8wLk5V1XuUPYkB4Ds9fexPPKPQfBxKVrybv7//CEYixN3Hfc3fPSglKGY7iH4PL2A8M6bYX3hV3kQ7x0ZAyEil06n+q1//Qn//D3+vzz77TJOzU9Hn1qpaapbEgsH1wrqYwo6jB8/Wn4MAfvs0/XT4W30jjifLhdot5a91xwM3gue5OH7mi0ewXiFmBKtJ21GWpprPZhqNxxZcv9DvrUHFzggGt5WPxjUdDBMP24B/BmIesJ8ci5omY6VpM6LdaDKmEZObhNIImVeGvRSMkwItgWvnylfQYp7Aygn44jn/QHNhReQ4OfBIoryOpK5ubmVR7a5ynPru8Xv9PBadoj0uPqMdYFDYNdqKmiQUOlrlAXb1+mal11dLzZa5skrKd4VWaanFplDU6TsWBlBQ5gwyaymOQuaZe80Ayy3cKWlljOvp8FT9qK/Ddq9Nnmqfp4qbe208p72lRiH1WonGvb6GvbZKyib7QsOkrQ6eETMZSDgSDsAmDq1DY692z4SMrqUespWW23vNViuts8LKY34/03qbq9Uf6KMPLnVxeeHG3X/9w7WubzdWkBbG6mB6C1jN4AOaTijGR3q4m2m7zjSdnAUmAmqhBN5eF+4pXlGdHPSTdckIowAYv3Y32ZPcF9fJw7v/4r/HfepuNMdzSDkxmAGmjOpFGyN8NBwCGCXbAy2gzBoct2J98Mlz/cN/+Qf96u9+pfGjEzXpWq9RLHY364yehcaIjO8/L7uiRy5Q9peD1qBBLHw1koCkCu02WGYyTxYyOr33wQ3lJniD8P7dXt12rLPpiVEV13e3urm+sXvBkJRww4JyOAqr+7adFApU80DlkOci3XkjnpxMTF8xe3gQrGY0897e3Ws6HWg46Nh6Gb/JMQ6hDhkxe8HuiO1h7SoHBXLEZJJMYkEQeLbjsUaIN0IKvAF5EZNqXW6B9rwuthuDu3OMh3CzdjCzubOoaoh5CaLLo9VXsW9rlR50N9+aRWyx2avad5XvdlqsU63TSlEbPtKDZos7Kxt3R+zhWNlq36LG11aD5tgDnf9DDdtDtXeRNvcbLdLUAytV5kraTe0XqRJM8j78ns/7GvZxG2ET22vL/MKo4xHggBXwQBoN7DdscKE7oDyAnLr2PAQyoZtsqyiJXco6+exM/eFE8fhUSqZqxCNdXS3VbP6f2mx+54m+xPp3N1d+D5Zs2B96Whbjvuls3xV0/TP4BqADsZutjDcp+84upFuGeCooeWJtvBg8pGM9mrCIeh1G4C89eA37jUfkkgKbg4c9pYOtHYE0WEAEk6QKPi6dxVmZqdPr6vHTS/3i17/QX/3yp5o+OnVcU25Tj/dyIoG0ea2FET6AxmXNBYPC/+5pOsnAk9+5AAtfHWNysRwbvhMuIKTp65gGK0NB3TyeIS4B8I3lg3fjbvZgt5WO9NFwGOYt1HRv71tNPp7fwW1C9EOmcLVIlaWVkTvbbW6OFzhGbm8e9M03b/To4tT8Lo5N66GPPgYX6sQmcQBrGSyXrZaTWPVtt9XGYvJ6p07QYSFBRQrfDNaxytrt4dgh7RLOlWwz1o/kTKcLtR3ZSfr7KHV0VVWRoO57c5/q6obC+VarTeYhleu8dPyXlwclw7GyvNR8tnLMQsIKLG/KrHWOv4fzkrFdpVrUttZrrfJCKR4SwGl4PHGTO21t50utGF5SZZ7Y9LoNBwoWDpeY4TaR1otM7VYYgspe29kFzZ3QabUOHv3cH/b06NkjPX58oenFZxqfTBTF9DjuBG18a3im9uhSzdZIcXStyXigLlOEq0gdspGQWjWbGiQQK/W89s+ePDcNZZL03DnBKlCrZq+TywVexuO4Ry2IdlNQepTemiFEiclwUvMmdGGNyUX/5cdRSCmPeyEJ1nknp4DLSTAJtyZy6eGSHTJODQveh598oL/+29/ob/7z3+rsw8fW1CY0qkLan7KDuxNqd4jNcryQ754a+/G7j+PJcdF8IbzEeByH4SUWbg8zKZ299G2rs5+sMDVFEzG5xT/WyXRiF6nMMqUpXekrDZujcLPsCVrqw+RUq3v7Ai5LdLvEgF0lvcIadzSka6Kn1XKth4eFXr18rY8+fKInj88UtWhngbYASwazGud/1Ii4LcF18a0+eo7ovJoRmnvhvDKGG+FDgQEwwO2LYye+GJ3W8gAWEjI4GrhIYaM4EQ41htp2m/JDaabntNzo6h7OzK3uZpVWm522aSXacVZp7gL6DnePHoEIHpuOqjwX05M67AP6HIkv2w1PbSpWCyvTNuj+XcfWdtRLdDY91eOzqSbDnlbze6XbhQ5Vqrzcqiw3no9AOQe+FkiVe6Op2nFP3RjMLUoVlretCX+ZpTAa9/TpF5/q8sm5RtOJuoPEglfsKtMKkghqJXTBAPrPPXGI9xfZWgWcsIOx+r1uICFm6ubhoMX9XIfnH5gBfTQcOUYngYKi9nwKW7xaFo4/f3eDOsES1gevBmsYXNT3JPa77/me3yNiOuchWWxnNptv+SwtfNz8JrP0tp5L/tHHCN6v9Xd//7f68Ecfq9mNVK5TCxcnchQUfHiECOvEV31wn8JREL8rePzuUMYGMLyKovvxmByvqBEvR8tH1hMadx4WTsoUcewMKAVQZidg6R5dXjpDivWeL2ZGrSPQfGH9uQccky+0mRMmO1wxiqokmBIlSarhcKTxaGJCpbIA6X+nq6sbffbJc3W6AesKmgIqRSOD7EbX8UKtgvgsLIqVTO2GGAzNRbAIdtED8AGtCuIHikEUEYKKo3ks3JDpxT1FCDM8gjxwkqzhS1nnul+Velhm+uaKzm84eYbawUl6IEYDQ0m/ZRBu7ClAe2BTZHfodMETA0wMLpJQZNc+6OwJAtZXr9P1/IkqKzzUZBAXGiUHTYdNnQymoqBNtwjWbn9gzgLYWYrftEg11ez03a1vFoQmcyEKcU8RpMO+VK/X0eWjC7U6LU+23RYbHQoY28IYchChnR2fXanbaWo66bnMgYAzY2PfaCvu9RV12qGbptrr6tUbj4b7+MMP1SEutdWLQueOk1notOB+Hvcp9x31BlKImN6VznqIK3sOgAPPo2mPhsMb8i/8cxxr4oXFpLL2xHpHngsyanBQFmWmJx89189/+Qv96je/1Icff2TNDLaODF4E61cL0tIQd1kj1y5k2CBcEn7VuwcX58t6X+gseMFa8HYEw4X8WpiLLMzp4yIRvKLFkMlAGc9zjgURdn82R6drp2sAANCyl6++seXjk00HwAx0Yklm99EWdCyj0AkPSzXTVpnP0NurE29q/Oq5M37LJa7sRq++eaXb2w/1+MmZSXboR6OmRNKFBbNb+L5SDNUAXzvnFyxlcHVsKh1fOIsdfE8H94H+PMw9JBYM9xFtTVqH8ydVvk5TM6ptUjZgquv7THeLVLcPa6V5WzCDETczr8HxKQRWbebtBYhVmqWqykIdxp1Bn4cSgUGFyU5RS91Ror/9zdf6/NOnzi5u5gtdvX6lJR0HB4DSleaKPV2ol0TOdA7GUDsmBmKfnE6Mw83pf4sZ8Bn0jWvJdBXs8XDgHAUXuld+WGmXS+s0M46S9SCu3dN7RynlcFA3kjrjRI92bX3wwROzpG+yW0/GhWGt2xioP+57Lke3m9j9zwHL7yrFEDzjNvoO1je1VpLvHM+wU7FwRyXNXimL0nvGAAsn21Dif+HhLD6fg4fJKta4Nuo2aDssHR9kQaLwXB3UG/T11U++1K/++lf65LOPlYx6dhEghCXQh5SVAJrNA6aSlDjvZ2O3WWxOO1zD27M7XurbJ97+wEbkxXV6FosKS/AuMAVjCRG0LMNNCQLDc0UBh2YYB4bQEoMRBzbaTfWHA00nE11dX+lhs3XtB9p3tBrnyPnS+FsUWDpOBKazSnEDluJQ5yMhgkt2cjLVZrvW4VBoMQftcuXEy8XFiYaTnmMHaBCyolC71QkZS5t0li48qOsdJcgJJoI8u50BpOaanjUuC0FhG6FhszXErBeuj7XyjDhcXIMSuloyZBT4V95Umje05WcyMBDCNphh3g7XCpMbtJDEcGTsADCgFMgwOaZkTaHs2KnfjZXEkYd9DnstffLxmb766nGwhPmFFg+nWs8XyrepMlq6tktFDSB/u0C7v4dLZaMmPFrRVP1DTzlAdKj26iw1e6RTM4HT4BpqudR2sTixCpBOpoIotW/FitsD9UdMNBoq6vUk4tMWXkukHqik6djDRTsJzd19nV2e6+zyVM8+fOpadDdJPACH2Q+Uebh4/vMtr934489hxUJztMF83DsUP/uNxm5jQ4Phsgp15jTEkPx7fBxXnKwu+yviQoPpBLMZCs4Y3U6PTSNPi42HbX32o8/0y7/9hT798iONzoZStFeap9qW2zDKagc1WyBZhTsF4XDhmO3GVVjyjpcRROuYLT+6mmHbhZeHV+KuhZ+IPXEHiX1oPOWcETiEbbPZuDbHjWfRGGBCHQasJuyjQDggaKJUcDKZajGbOwPq1PN0au6Nosi8EQnWKQ34GoxSKS3E3aSl8QlFaor7lcarvvIsUbqNlGWFbm/vtd481WQyCNhNughQDBG4R+qjdccBiooVwp009pJ7AeXfzq4ot8rFay7bhfaOFPWl3pm2h77SXZtbrwrW7/3OsTncN00LeWRtTvPpIm1ohQDuGo7lXAKK6H+LtS5SgdtsRD3FhumFZlDiVFLoSbuj5iEXUeAgaenJRV8n4746EE21IFTcaLG+16DfVX/c07PTp2odnrrHbrNcaLV8cPzGsBZj8veFqIXnZaZlOtN2t1TGWVWJZ/Gx0WAQSzpJmOZLfbIMNUr+1o0H6iR445VJdyCW6nU7GpB8GYxhNgKqo/l8pZubW9OKJL22x5DR9vTs+ZkunlxodDLRj378iT790Y+8r7Ce1DnZJ46bnW0NKpEEFvsybD/EBoQROzqQCHvACp4ZzbjH+PytoNV1ctRr7cqynHZfWV+/bq+IDmhMN24mGT6KvAcoEjpoSIYRVnr6/Jn++n/+a331iy81POtr1yrdIbDJlloBv+qCHhk6YEVwKU4TqyGAxD64XwggQa3tWa0Zgli9968Jj4LVDfoioFd84pjpdmRE+d1mY4QKeEwQNnf3dzpvnDuridBkkGsYTsXQlYNikdJuqttP9PTxE1Hz+e2//Fb3N7eajsZOcqRFrmQI+xnku1DNM+0Uzyqk9mG2fvRkouV8q7LYajDqaLVqK+nT6Frqm29e68nTS7OqQZvvRIljNLooQnznBcVqc2/qLhIWeM+wlQo+BnLz6ClSJ5jByENYmu2RmuNnWh+GFr4OCJ8ts+sKRSgZuFYYYFI0lW1beliWuluWullkmq1L85lscyLFtopdqdvlNlA8jsfqdhKtNxujQnY57T1kTJveD92oo+mwrcvznp4/OdWwT59fqk6vqRUNqVi0cqMO05l8xsTbe3XPAC8zMyGzdY6igXpnA6NicClh8EZR65AobjFQtOeOGIivoHPn3tFNgiVLM+YuhETLkBIhtE3ttkbTkaJB3x0F5Xanotzq5mah23uaehcaTE7VihtKek1NTxNNzhINx13hAiOQkOQWJQzhbc8sNCLJpi5InPcpa2DpY1fjCQTPxbXPZltxixoqDQa46HhjtS/jtx0lN4ivbZA3chixjesV4e8n7Z5pBg7NSl3Md7vhDuNGc6cnHzzWL3/zS335ky91+fiR3b/1ZqVttjUzFOiQkJ71vnn7Tzj58Otbw1sbwWDb67/V58ZvCOsPPzhKqIVRcsAldCKH22K+/eAG4EIddmHOAneO2h3AHO4jygX0ytnJqWZnsxogfeXT6Y8nakfMBMzVLEu1EkDNoYxh6sMWpQCIgYkhG0qSUPciVknTXLc3t3qFAD660JOnF2pOpiGBA52cE1mhHBCuMGjSd64nwnnsVXRgwUWFbnVnpejXGqgZj3VoQFWQem5EzNAZ2kIhicoPKvODttlB683OgOjZPNdsnSnbAY6GR0UmiqVvDvB4bwAwvOskVpxl7qyn0EFWFlhdv9sScVunG6nX7+j0fKhud6KIufNNhseEbofFjlmFobOl247MqYOrziwEMrYt4kf11YlHhvHR5dIhZsfCdhJ16Co4NJSVDNkE6odzx/U37T4fVqmJmGFJIMzoHPYa9UbGuharVJuirfvZ0g29NCYT4wPw6HYBjZe6n9+oN+3q5OLEjdeEVBgVZtHHnFvbZWHRhG4nzRv27a4Nm6fODmL58FLgp7Uz443Oz8e9e1zh4+/1jrZHY28zROiHhiJwiyBWSsb/+qazpKXdt+l4pJ98/bX+/u//Tl/8+MfqT0ZKN8yry5yM8GH94Zx0gIRhWoN5fXfyx9/9PXy+33r8nV/e/7k+3W99C6Yaqxp7dh/wNRaCBz47XC+0G/WGfdcpYaQmM0pDph8W/IZ7+84vL7RarzWfz3X/8GCL2ukDZgpJFwqmQKliiy51zoBRJYuWdHfOfAJ7o30p3aydXIHX809//JOeP3viDF0vGWgVrw3cDkgVXPEw9MXS+HZtQlyLG13tiIOC2+tN4Dg5aKxGRLljpDVcI/tSjUM9NYjZd55bTmzedDf5ZsM460zLVa7VtnRmM6BdfKMNCGbMNZ6EL7q+QSTGSgbeuNm7FSwCGFFKHV1Iak80mSRarG81n888apt6GxsPQLGZBbqJxnhTFdw+JImIlcIaOUFSNlXtIpWNg+ZlpYyESjEzBwo9kpAhpebNITvadnaZzY5vB8iBPrqk11EV3dvbQqFs00wP843y3UHj8wt9+PnOhLkIISxqS5Axm41ru6PJWP1BX9Q1SywfrULQaCAc77Zs2DPf829QCiEmPTZ2cxOPodv3vOVbT/ERx70eUcdyNpLgvYHvn6s6FBqMevriiy/017/5jb768islk5F2RZiLzVmSRm9UgRaQ93HiHPT49f6V+MO+c2XHEzh+/9YZ/plf6ErAekGUi8BxM3BxCX7J1NHhjICCMeTm7KH38winQLxE7rw/poXlQg+zmb55/cpp6d58Zo0JVhJFYgfn6K8DFKHmFrfxlMzfkY5yg8exFLhSV29e6eb2Tt+8eqUPP3qus7MTxe2uETK4GHjBxzofK/5W9uoeQMPRwMMyHQeLW9/T8Fro6UF2jLXqDMO1+QDEJXSlS3kOAqnlDVVke+XZQVn9HMVoamvU/0owvPXwFjgtoczn/J1dr4v4xW5vjhNyAJQK2OBkVCu7wZHv9YppseAad9SCw+xDhOdhv9RNe6HxaKp+b2CKBkilcCkJAYjPt9tM6a7SbbrSPEu1XMASRxjcMmidEdDwssBE8PHHHzuDXFaF2lcLjxgH9P7bP90aUnZ2+diga3CzhzbW7bG6ozPd3s3t3psky8gshtLgykIYCugDBBIKL7QJNSAAc7H73cp8dxuyNux19pPlxKMNeH3Im3Cd+J7BOf3uu79ldfzHCCq01SZQ5JGEyWiEjBp6/sEz/c3f/Fpf/9VPlZxMjVYHZkT6ndRqgaXZhMbWqEVND+F7J4DfFb7jJQVBDCf2vuC9//P3nLaFjOe5PjKOdBmwkGhd3ovmybM8UNYlXRO6kq7GZaQUUjXg+qQMElxJuh4++ugjZ/5u7u90f3/vJsnLXuh8YHqONa57uHgfFgCCpbZ7/Mq073nlCGmRZ6YsoBZ6c/Vg0DUbr9sdOOlUVpmL0gdqWWhxa1j+IfMS1C3nSAzimiZFZ+NODbcJoPdWrP7wRL3+ROWS62auPZ08bbtA4E+321Jb2moyRlzvPPpqT/Nsq6sWhfOC5BTtWQcVdHKak4SxZe9lhptkiCFBKrTJ9+qUDdP+wWC2yisdVmvdz2eaLyG1pexTt28xR7HcaLHa6CFbaLaAC7VUp82IOJBCfHamh/u5HmZzLbKtloJJrDJiCKXX7w+VFUwNYn47tIWRNmVP0WCk4bSnNNtokUXat2Pd3D7oYXurDxsDxYCvRxPttpVikC3jWPkhFoCE88szZ1x3h8qx5Ga70iAbm8+VRmBq2fRMkl0JldXv233H54JxYa/hdRH6WFHXqCjWzst53OzHt33rezgGT0UASLnRBPntRhizdXZ5pp/97Gf6+S9/qUdPntghNrKk1hK0C81mM9fLJuOpA2AE4ChA/v6epTs+/12B5ATe/u1bJ/hnfoF9q91yXEHsh8D5OCD3y1Jb3Iuau8UZ19olAtpFKhvthsAiwI+fPrGble8rLeZLzWdzTU9PjWFkYZoVNUYyliHgJkXMqKlet61ymHjOX1Ekdj/h8H+432u5XOvVN9c6mZzr6dNT7Tt0dEA1QHdAcGFhcTvaPs6RWqAFIg+9hEfXxOfvxlowti31ByP1BxOt0lndAlVpR6DPNRZ7reZbrZcbWw/mFOTUovZtHUB3tFsqqzDVCXcO68rGs6sJNrYqnb1OoE7vdnRgmAzWgcmyh4Yp2+frTJu00madm1szTkZWMIP+SFErUdwrpeZSsxl9gIWu78FaZmo1O1YKi8VW6bawEM7TjapeW40O1pj3D5Qr0Tpbqdns6uTkzL14+3ZP6k719PPPDJZerZeKhkOdd8fOat5tKj0/H2lwcqG4f1C6u9M2LQWCdJ0WGpQ7PT4/recQym1meERWwhgqgN20XRlKGcAWP7T72Ks4RQhfAV2JOxw4BpavTqph+X4od8GyB13rj4iyInVG2883Drp4dK5f/eoXdjefPX9muNGOwm0FiWmlvCw8vJIOYScnJgSsuHTvXE5+fl/4/fvxhGrr+EMX+Jee92Z1K02wftwENh91QMAAq8XSjMIQ6eJiEEcBnEUrHYCoQcBbN+tScL189EhpAbLiD54nh1Kx+0HNiK4eLBDg5hpjiZXY0+PXjdXvMVuiq9SYwZEVAXXPly9eazo9kwG8IGhc1yFzSoqFuw+wFlfh3V1y7MQQF3BlfhWJFxbymHGj4tBXdzhSOmc2YCAJhiCWtHe1L8Vnm/WrDPVOyi7FntHYpXGhMH0T3/dHQw36A3/OdpNqtdo6A0xmlzYkvqj7EezuG5HScq85hC8xnDWl4lZPk/PETcu4A7BYl3vc0rYa3aYa3bbWD/e6uVuo2qUWvsUi1WK5VccUFolgfWk2E3WToXsR20kfnmQhlGSHe6fwvg7UgAsT+sR4pNOLoeLVwgiZ0XjouHOTrpU3YhWNtpLxSPFmrzf3r5Tvm8oPoHy2GuWF+v26IRkQCLqIeBdXuiL2g1w3cKz+uf3nPV53zXBv3Q/qxFAQyD/33u/7W7TNNk7fF1VuM/royaV+/Te/1hdff6F2N3YXMrFBgdDBi8nPzEtoMCASXF6idpM6lv9/+xmc6PFhgakF0gFr/Yf3X/MtAT2+8Xu+e+ilb16Ahtk60C8XgSrJtV2vNdwMlbDpPb53Jxi2YrhJayRLtS9c0wThAL/L40eP9PDwoD/86aXLFm3m9DnDF9ulg6DJMYExFaDacQ/JeHbM3U9fI9lDhJnjvH5zpfHkVI8ePdb5JTSKxFWIFG6my7BWVu/cnLosY6YzoEokr7C23FT3KwSN2YvVRKkQ02YtQShL82x85B3nLYCCW8TifCAaGbiZJ2I6wwfEC+Igs3xnubbpRmSvoQVhwA2u5Gq91aBPsygwtIZWxHKrTLsWhfaGOlFDMZjMaOy+v6vre1uZtrOWbeWHrpZ5U7erwtjN6fREbTGNeGW8JWURivK90cQzFrIic6HcsVJ7JVzEXbOjRqev6aMnGo4Hul9l6p+e69FH59psl2r1Ej07vdTN7ZWu7m+VV5GePh26pvmw3qjV7eliPDI+lHRmWpZG1nBbcRnpUWS0F17UIYP8iLv9Thl+z9Z776kQ44V9HZ4GLfRveRy9Gl7rEWHEUf1OR73BqT759BN9/MlHGpyfWUM3doWnuEJIy8CLxTaQnpJyhYFqxA2EMq52pDghzPHxXI7C8b7L+UMn+TbO+Z4XBIsRAl4+DOEn8ULmKttmtma8hroLXCsAfTsUn2ukHjESSiPEVKH2UNSjiEHKXzx6rPU2dcb07vZWFxdnKvPQj9dqhjIDRVYnwZswWJFFRWtWnmqbTsduNyKmwmWlz+/m+l7jSd/pbcsc9T8LVeENgBVG6XDdHAvLw8bgPNkM3Ece1Aepl+L+9qZj3b9sWgn6OZInTSbfVnahugn3pak43yvxXLpIFV1zHlnd8HxDWqXiqOP+xtnDvbB+kxGjtZg+FDlLut8VGgw76vaGSkuJ2QlR92BW6jJbaTGq1OtWWm62JlM6UPJo7UxclEG0m+1VRola3YFSGoU7sZrDgTLm4lWF8mbLcETKqbCkHbKdSxJtJ2nYmW014q6GJ6cG+MxWS52VlS4YiGIXGoZvqd0bqrqb6cWbO+1b/RBz387MKv3Zpx8rjhsqqPA3Sg3GUMzHKsDAHrDCTEfuuJUIjwMP6n238N02RAkG9EsgZjh4n+Bp4G5SpAfiGITx20bH6+d/8GLC4Y+vi6B5J8mC1vvq6x/rF7/8mScMuTeaLoWaHAlXLc0zJ1kYMEGAjOagTYMRy6651Z9r4Xt3Dr6Go14I2uU7f2SDHSE571nMdxfPSYf38P3orRHzoQCgqwPSRiaqG0P1ztjo1LMBAwFUwHySISXFDlaTG7GvqSjorD4/P/Nmf/HihWPZwaDnWpcbPMPIv9rNCN0eraRtBu5e3tF0OrTQsIkRvnSbWwBhOXvy7MJZSlxPYj7aVSxsCNcOxjGsXFhYFhLBAzbHA0HFwlKUJ42P5cS1anZhlA4d54QBMHsSfCCqAAAgAElEQVTjPuXFRjrA0sw8+7ZaSUfbfVuArNN8Z+tGiw4dK0W2McUfzM9sHhTaYj73OlC6Ibu4P5CM6bgvcLkt1e5V2m4y5ctcWW52Ize2UiuE1wQMKx4GLNet/lijZExbpe6g8linghuVvcG5wo7UJGTISqXbrdRaWfhQKL1BR/tmw/H4cr1SKyZ+24rE2HA61GQ6UZnu9er62kNzij1/r3R1C53h3I3EOZQS9AsSw8aERnslvTBwFE8+MEvDpE2SBPBHEI7399y7n4PwBWUIqmrn3ALnjVzwCEwFeBwhj8F+/tbDIYRv89uYMMqLzD70+GSsL7/+sb762U80OJtqT/0qTzExbkxkMwMkhd+S4L9NgyexjNOr3/qY/9BfSMmzeakf8d2WrO5OMG//LowXWy9XtoLHdn93eRP/YAGtVALaBuvDfcL9PDk91XrDQJRrz+Oza81IqgRBpW0lYAcRCLKLgND7fcoJe2VZXyvHIWQBq2BB7+49zx3rx4NFQ7hYAjb4wV3QYbEck9b0iI6lm4GJjZIOBW2Ds0sEqKFkPLVFaKdLD3wEbodiQYnSvkNTwsl0oLI50MN6J9xs4AY0DBKNz+7hP2E9M89Rp72HGiSbidgZGB7lG8iHeB9uO+MAOttKh0ZXpXaaLVmHlrZZW/eLrZotIH2whwNba6szGDudTzzJFKHZeunaMZan1SQDG1L2MO+RtcbVxCX2vWlTohg7Fntz/VrTE9jIN/rm1UtNTicajIY+FvW76+tb5cVO/WQUgNftrs4vH2s2X+v3f3yhzz//2JnxsoSSHsQUnxFieGOSa2SKbdJRq//ADsaFZzYhHD7Ig40MYH6nnfGK9qba/IG3/3dPR3mV68kHj/SzX/xUP//5T3X++JF7R6pNaaFj0zHYnh64PEWjV0aCYK4pRAOrcYXyvzv0f8wTpHdbZKfaoZHxWHbAXSNdD3oD95CZAGgjZr2TEKLojutJrY1rcFyF1XFCBeGD2avtRV4v19qgrbXSsDf2yGoxNtiBAccnRkPjIYwh9sOVA+lCMRdmMGgmuG+Ark9O0NYjx6VhxATKg7ai0AuGdwFulY2HG4sgIXRAv9jgmPodyaN9U1G3q9HpufbLB9c1mcALMS7ZSvh3hoOuokFHuQUPAPBWZZ4rinpqRKBxNgZ8oyBgKTCdPy1GDDnY7w0VJEZzKt2Td2gxC+O/8opsHy5vQ/k6U6/f10FdWz/KDEmvVGuV1iOtQZcwk32jh/nCaKg2JSIww1gaCtvUFzkmwHB3TqAamDFIh/lOuyI3HSDIIhTfbl0pS7cmsaIEyzkzHAeK+nbU1/6Qe1rueHKmm5tr3d/P9fEnlHZiJ90C1wqmCco/uxYBf/znanPvbWOEDXgessAXv2MAQv02KI73Xv4Xf4y4GV//5CujWD785EMYfXQo8b9bivYtLZcbuyMmS8pBtpAOB93fdYLhiAj/i5/0P+gFmHNbILQX2jmm44C0fx6QN7jJrcjoenhbUGYAjyFb3VmzBY4TAK+AtEnU2NWHxMvzGcY6PT3VrtiryHZaL7cG/A7GtN4ERmasvxMhZk4Daxi63ieTkanqy3Kv2cNKWZbq1atXdktHI+p+XbsppPzBg+LquLsdpGdtxfM8xIO4crhnHXr7bCXb2kWxDq1YvZMzpWyu/IVZmvvurO7YYg0iZt619Waear180IxhJFlL/VFiq4cg8sXwFwaJws9ivtcKAl2ymQFATD0X5oFOo6VOjwnDTQ9VKfLUNUTXlxttu/bS0lZ3v89V7rcW0IZrlbSjEY/ujDQCFZT0+mGtqkIdhph0Ih2qrhUMjlSoie4N6Njtc7eykdia4mruKy0f5tpebjUY0rke28VnDkOjMdOwPw6zGxttx9/00izmK7WjYT2JqS4JEGe/De7qbDLSGCKbH9ypKEm8FwQPeSAEMqmYAWPvJcl+8Ajf/kP02Wef6Cc/+VKf//hHiicjlasVSN+3qXtGbq1XbKTQvoPJpqhOOw4odFyIYPn+/ZL/7VP5t/129KWJj8wxE6EIYtftUkoJpoNvqthu3c1Olrarvt1T3AJ7HQZ8H9yz5gUHe+UJP3vTZUD+C1PY7G6hbFu4dsZnEE+WwsKQXaUGyPg0bjpA8paKoq9JBswtcxKCojtx35vXV/rgg6eO/Q77RJsU1A1JlXDPKCe4a72Od3GtbXlMZ29slvaNjvZR4s+L+lO1k4lnKqyXqeIB4GSaRrtutylWmdbzuR7ubgNbWHusTou2qUAMhQVnr2H54rqk0DzQskUyFqWT2SKAfonbiVqwe/GnBm1IhWP9DnB1ElqUmFAjoEUaDJyk1tdQh4QYY7r7Iw9M3aap2o3YKf0DXR5RQ/1OYg6VXUEJKNRCwX3uCpkD9NDai/etO7HOpxMnu+5u7nR2eqdBb6AmYQTAgRVrTdJwqMVsqfnDwgiU/XSo2cPcOFzYto3HhKwKOA8xAxawjvcCxIe7Ypv4vZsRbwk0EMKHq0yjADQYxI+Uo8ibkfj6tz6iv/9P/5MznPCycELwY+BqorUZCELdC/8Wicds25UDjJ307BZxQs4SkbD7/+GBheD+IIR4mOxXXDYsIPwtYK0YxVVS3CZJtE3VTeDmC/1qPAdxkctp9fn6WKAWijC1CM4XZngfqkjb9UYrrF/CBo8VQWrkYjlzFGjlwS0E0R7GR9HxbpazxVaLxdLFWO7hw8PSXKJMuokrMmMs0t6F+hCDUAcMZQYUGh4GVrDTJRai8xurR6MhKIOB2r0Tx1+bTak+cwqHPVuhTVFosVg4kwkccDQYqp1MpQbcl5Da7h3n4TrDQWphAXjWanuOAh3zcTcJszs8tCbxzLpm3NZ4NNR0fKJ0ttBuEzoWYKTGPXQvqC0cNd+mulGsKUNnen11W7Huir32VUNJs+um1kNyUGsH5KxUAyVT5WLaVZ7TcRGp2HY8TPNQlHr14oVbjk4vLlUq1+uXr1TlwQL1Oj0tmltnI9mTrdbSyg4DPiITnjG1KhdZYCsXbJ7hbuG7uxW+00r7Q9sYBUnYY8u3IYMaODj3NBcAP7Ty/Lcboeg//ee/0+nZmRUBd5m3onUXi7mBx0HwwrQZTDVaEwF81/2M2Q4p8R866f+Rz39L+NxoGRIvuI98UYuiz422kypNHfshfHGvpwqtRN+c630N5WTfFIQSjpIKfGsruBKT0UT7rKmrnLaWtcdN0YoyiHq2emg4s8uFWrjradx75kUwWmwz2Tp5w1BNMrHX19c6ORlrPCGZAPI/cSYTJXcM3I8xBNQVPEjOkCHsNCJr/YpqmcmLYpeFer0TTwxaLlL35Q2jnuNOFA6wutFgpEZ8okNzoE16cFaYet50HNi7FrOF5tu1/S2GySS9gZLBUIEkd6d91DIlR15TYgyHtF9Jm9s77ctM+/Kg1WIuylGJ8agkwHDjYUJoAZ9SszroUBw8Bgy3e9qbukSUb3PNbx98jQ5zrEyZK7jXoYS2EFfyYE9mOV/oRfOFB2tOpidaRktt5qnvCXmH6Xhivn0ackf9ge6Y6YAHJAaGlk6AQYUBYof2OdjyPBHKbN7u4/g3bVEUN+iuo9t5BFazbnhiWMJ/zyP6/Isf15Tk5gRUnqZiEg+U6CAigmWzYgkuMUiPVuhQ5zt9UFwUBuG7BhuRRJh58Lfjz/VT/5++Eec5Q4ng0SRLQgJjBNdMux5+WVbOOnFzgJv1tltzoKChqIZFZLpbzTANFvcLdjV6GI39JCAPiYjxeKDZvC1m1K02ew22Xc9wQMipVUEyBGsXbmdRht5Djw0e9jWZjj2sk8QKbtz9HV7E0lnVYKnpXsB6v/ticSlJcB5kAUkMYRm6h264h7uGSwYxVBfU5cYTZY2Wyk1Ix3cSGo1Lu3yTQd/UEOm+q3Ue+F3Idvaw4JQFSuIfUCZYbCa39o1q4Z4Rd23zSp1+z+48L8QFZT8sZzNdXUPbHjy3dboxmAEhwDvimnAFG42OBQB2NKgmKPT3k0QjkjRkh9dwni69MfBEunDU4AKLZt3KDFIpmdJsq2F3oCqt9OrFK1XlXpPJmcs888Vc3UHfApcXldaLhZVQv9vVGve1KrRaLjSZ9jQcTuyhHSsAKEqXBZo7wyeZ3GvD9d1NzK5lczNmnJascmcFR7aY9XECb4dx4hVhoJAviuMcP8z7v56X+HbXHxRR1ETT4LOjKXbFQYvZWnc3dCOXHrCxKxnvG1ituslA/eFQccLoX4wefdh1/xUH9hWET/AF4iLy9Fuz/PbTazP97vfjRnz3zPs/vbOuxG0cGyEs6kmggMEHE2jj2lq8ubYAdbqxSYXub69t9U7Pz801Q5sJGqxwvELJKVZJBQB6AAC4jInuhkzpM11KrUL3D3eeDd7td9TpwlTWdWMnY6oNGmuGEdQkf9tJS4NRomk+dtIC+kHGU0EzSFb00eOJN36el04WcYe4djo2sOwkWigf0BIF4mSXJZ4fUeVkahva9yJpNNXky0+V/P6xrv75TnGR6mw/0LDTUR53tFFhL4ACO6WBornXjvreXmYrI/4Bz9+BUq8bwOSEFXmamfezSR2O6KjRcAEetNBqszUAnWNA/1AwVbai/NFU2/37jN05KO5BXAQQnUGZtAbtdTLo63QyMI0g7OOLBQNZZraUdM/TVU7YMFDfKXvcVbK+64IJtXRlRo7t5vFCRVbYeh1zEdSagcPhVvcGQ52fjNSJKJIwp2Ojly/+ZD7Qy8df2g02aRaghn2uZhPKyaNZ4HtIwAS5CT2VbGDHiQfZit5c36nMd3bzUXYoLCB+EEGhLI/N0MejsotN18GmxfKiWWmmPRSBKAjtwwcyWJ75a/Dc2/JRT2tAmz7S5ORE48lEg+nYGgcGGDRagE6FvMt7smfhcoLDMnn0id8XqG///OeF76iSwiXZ0kJX4Ss7WDmZWVkHLeqsJjEa4CwK38s5bNXEIIkZmc0dgtsJLQJxpDVXcEcQABe+Dwcxi0GNR+aSXK4WrgGiMnF/GEPlDyZ4h7Lco8ZwzbnHgWUM/psDxLLrlbsd6HxnFgJFaT6NGRIsGE3JTrt6wzu9ETqngYZVlenrwVzmhwZ2wTFQ78mlTj77UDc3fxRW4G4211k30SBqaxx31Gh1dFBHq0OhCGLeOkFg0iDYrEmSMMOdPj5KFST86eKgO7sTGXoFTwwNp/umlKdblzf2FOGxAOwdTz+CseBgBA49fL0+uEzqecSxUqffNu3DQaUW84Vm87nyHVhRmQd2t6es0tX0dOqJVNT0muBLD031On2Ph251YlXbjd3/N2/euNRELAdjTnmAbvCgxXJpekGPFCtTbaqNdjs672OdXwKYZ+IwZFusN/2VgRLEczEgb6JtJWTkaiEMFs8CiVqBoGq18dwH3FnqwJSGWDdCBRSVhcFhGPu93t9kV99uXzyOMPIgYlYAz5N63my3Ig4o6eZ2Zgf+E2k4Huns9FxnTy4D3ToDMeCSQ6I5zvFD6s/6j/n2nQ+pf+Xb8bqO7ihPWIBIRNSxE2WHu7s7u9HMbWMmHq9h9oPnJcRweYAXxe2jwZLnKydypudjtxO9fCk33+ZY22ZLk8nUCRe0IoCDTgcenFACwbV0/FOxoCQWIFu6129/+6+GkX366YeaTkbWgGQ+N5u9OU7wPnD1fW71SCosEPFlQixTMHW3sHtFv+DzDz7W8o+/18ubW2f2JqdtDTo9VcOWGvTzlRKDhZaNAN8yGRR1T647b2lbFrZZps3A9TIiBP6Thr2ANN+oWhFWNJ0csqdTwdpFgqQeNOpm48b/292ZP7l1XXf+4GFfe+9mNxeRFEnZFClqX6jNsZzYP0xq/t6pyngqlZpUpVITx0oclyVZlkyZIrvZG9DYHrapz/fcC6Cb3SQlS7ZjSCBePzy8e9+9Z1+NIrvVSsXqhPblyRNFNMXQMdZ6U/PnoLlv7U7XaABTqVWkP6E2LC4v2PnzW7Iz0BeRUh9wFBqVFitlhdh1el1rtSFif1CYGD5HxGt65R0eUP6dbrlHCjAnf9LbX2ekpzMvd4t5yzTWWUiF7Dn3ApZmkBaP+MTSORAMEb+L9R9up0D40NQVguv6O5IgeOG/1zFjTLFRf0hwVI5ep93RAxzgRzkK8ZvSB4q2trZmS6vLKpsHdad5PbVssO5IGJTZdu4JvuWhW4ue/ccxEFa/i3Vh8JchvmW9VZMMMfmcwqIo8w7SkTaEnxLFG2Byix9FfPhdEJOFBB7wTKD18sqSZP1Wm5Sdtpy4nF9YWNQ6yO2AoBaqI44nRZtUEltcdP2t3yPsjOJCTfv66/u2urpoK8sLosS078JP2cb5L99RUXqorMjsGSIJ/tUi6bBjWaPR2Ur5kl268Lx1L31h27/6tY0VuUPVbkqDUBC3Z7nByCqjkTVsaCl91zMjG3RbGo9sB3y21AVlLbsEOBdMOiE+PkLXBunIkt6R2pShVxHnih9mNOhaZkRwct5K2ACyZpViQZZUmolS4RzkG/S41nNACbtT9yS1PWPMkbhrMV+UyEk2iWr+UKUMPSrjCITYqSoL+J5J+KY0faia11tasCq67sjjW5kzWmOpVlE329X1FasvUP6CGE4KD4NskDMIA+JscLgL7I6j3mmQCAGnZpAHm4CQKrWrSyFoEfk4cRKe+Zs3hJVXjmbw7Tam6QOJBAAWJm6mgSxNyNXm1nmj29BQdfvbEkGIVqBWJ2IdIoeiP3TL7/ef+ECIAPF4OiJGAJV5rxjFgOB2EAc503s56TNQLRrZr1fr2lyl3UjkIg0nryYvGASQwXEsY/nNUikln7WVtRUZWshYP2weWv2wYfWacy8ZSqi7QmFZhfvRmYgyhLQaG6jU/GjYs91dz+am5svqyqIsoBhpMPo41/MN4m84hkgB5SVGiEokvpCal/VKZ5a10uKqbV66biurm9b96p51uvg1c2J5uWFq5fHIlnKJJaXE0mxeHV73ST0iaRr9jMK3+bE4YI9q0eOeDRNK/pHMCnCNFB0E5wbgxoOuUUgzg78vmVi1SM97jEfE1WaFCBS7LZfKovTdTN/6ZNeB+PmSOhBZcqAMlJQGl+Re5nO2d7gv0RfjFOuepRgz+hQi8SA1guAB2jJwR6A2QRI5Cka17A/tA+uy372O9QkvtJHqdBL0sLW1qagaOB86pfL4AoWUf3bq55tC0akHkWkBP+1W2xForkgu1k50PeAyvk7CaPw7wm0On0e/m9rRYct67a70DKhTKZdTie6NjU1boBhQxowKXykWLYrOwCJQlNkQkE9G6NnAcQLf9DNO7KzfPel7vgNoqTHabdGXrykigu+KDIh04GFyuB5WV9ed6yiqwoufpn3EbaxaHgCtYFksuaEPRLlaUn0WxIc/3L+vUDTGQIcgNhSkBvvAGYSBYhGESazTycuaOB4tKvZyb/eR3b//lTUaFeXX0caKeeOrBNmwQPIsfPI3XZGEfENyBwj4x5eG1SOFNVht44JtXrhqn3z1te0325YbjK2YZK2q/Duz4siMPI4eOhiZFaWs5cd5wgVsRFHkDEaHoZWqWTvq9VSWobGwZIVSxZJhIhFc1dVwoA9SK6B1Jh7nuigdFrF6aIUsFa6BBUq/e9oZ3LWvjHfPkCAus0PZ/gG+t5LiR7l2Z9dL/lFbdW1jTSLn9va2ArwpEUEmgtSKCY78VK6k9eVlpX7df3BPcZv4qAu5qtUXl+y5y5fsypXLtrG1KeMb1lxCEeWXFZkjvtNLAWYmXkD4uFg4g8CIeLjdQD6MdSKWkYtN/c4z+J+H0/lj7hr/zg2oBAwbp5llqO5Mu15CtpZXl21xaUnyOVQSCpUjMp8+diXviUDBHXfzTSXb2ay/h6M48bNuzffiygXK3JGmM7aiTOxlGV46zZbhNyLpFuMRuhlCCJubJn0tKlI/VAyigg6IqAqHhzfhqyJrneuRECgkRPA21lx0PCgrnBPrYIki0ARtlwvWLxdsNCyro+nB/q7tHewp9Iz2wirum2QVK4meAyDzYoNBPjmisU4MIA4gZxSV3EBQqiza5qXn7eHvPrd0b8eOcM7XqlavV6xApn+7Y/1xX2Uk8KnVkolhtR1mE+uMR9YejY2+C2u1mj1qHqmJCilTRBD15O7oS+cs5RMrZUqWJiPrjekAnLflBpkPibXbI8sSpTJMbdAluRYClqjBDAavQpEoI6JBvOocIjUB09lizpoHB4oMSXIe3H5+a1PcNk1pS813ZK0Qt0lQAjpv3+qNhgIIKAXY7h1I4mg0FqxSb9jK2oZdvv68ra9vGkWU0kHfrZyUh5dRxREAQ6LgSTjj2QlnwRUMDZGTWF2ipvgdzyARMuAcIi3SAq95OD15HP/O7VOFquu9FrJwCErKVSpSYullB8LxwEnRozmguIyF3oelTxQgOkjPmvn3cD4+ALeO7FzDKOqFSJ28gJqoCdJ26KZLKBVxmd12x/Yf7YrT1Op1IR9ATzwjC4oYiIjNk5JDlw3dbuCI6DEg2/r6mlqEYQ5njbQoGK6CmKYLqdZdoId3ztKU7Ie+YhS73ZY9VODvrjazWqvY4kJDNUzQP3Hi8hKSoe6h/zAESIloyxhscJYGjRQELtrS5kU7d+Wafd3tWLN5YNXJ2Cq09MrgniANhrjUvg1aUO2cCBTWalJqyLudUENluaFA9FaNoOmGSlOMuiRS92V5LOfLsly2Kag7yFitkrelusp727DXUYVrdEESromlJREv7Xvf+VE2Vbejo7YTe0ztBCoMekS1EPidtWqFzPaCoqwwltQaNWu2m/qepF/2nPWlfiZ6H5XjFhZLKlYFM9jauqBus/WFRdvYWFewPOIomyPJZKrzeWKdR3iGKAltIJAdMEk74P/4uBO7f/++CKZK6gcrP8Em0iDJYZaTnd+75BJvMQ+r8RyfOSLvSYnAAghL9pJ4XqINNk0MCOZUFgdzs3LOcFZTF1G5fmSMe27c/I2/zfFZk5y/V7xmXrbmnBCQC2XtHetZ8Juhs8HBECF5PgKHEYXwNUFcIDRSvuF2IXkVaqYiqHB5Yje1P/69YkrDOuGKgZJzb+bAfaDOcKrxcGwp4nkhsVIlZ7Wh8pIk6qQAKO3WOm1R03PnztniwoJ8eYgR8XmcqtKLYWxj9XwYqcEIQEvbSgwIUgKTovrUVde3rPOb/7KjXtcqadFqSdUwClWspnSfXNK2Uf9I9THRmeiHR/95xE9qcI67HSuyp9WKlXDJZKmh2LNst6colRKt4gCwfMZGuYlVC4k1StSoGVuLWkCjoY37HRuioyj7kDhNUtCoLoobqyNjHhkLEMPdnW35QeFwMsVnTL69nZ0dEUbETHxySpfq9xU9BExq7yk5cXhg9aWyrawtKdXo+eevWb5Ulm+achm4b0BsggowQmmPwj6JVT4lMsthjGdxAg/no9CWdNEQ1cI93YjjaWK4nOCSnI+v+eN4js8c4TYYU5DFmST+J96IbsjAmND5G+rLw0RrXKIaGITvkJqC+sfyOuDMD/DHHseJx895pJu/d/weRCPihnCpSqNuD7a3xe2Wl5f1HJiuiUg/2N2TDgDiEDTAeXoBYEKmrAG5bOh4AIAi+EEthZ/hJPXNqNddV0PvIw4WpFPvd5o9IA0QPDEk05mmLEXLWM3In0S3I370YDIR8gFsiPcAIfoE1BfphewHIj9wAnf6baNuaMK+UCtFnYYIv2L/Klbe3LLyvVXb7vSt0+vbwmhslcHQspRPgAMX81YuT2x1IWv7h217ROHjVtPGhF2VijbK5xUHO0QUyxVt1KG9c8FqVPqu1YiSsyJVmgs5qxcaVsoOrN6o20q9rLqY9WLO+okpZUk9AoU0qbX2D1VygiY6xMkSzHFudUUGkk63Jac8xBDrKlyNNSaggVw99ga9EAtmpVeWAZAUMVSiC+cvyNUBzF28eMG2Lm7Z1vkLskk0j3raY6yzxXLZzp2jknhDiEjkDfG17oulr17oTFWgD4bDNxyMlDAZ2+AsVEHvDqXvcT2ggPqBtdRtc6RHUfN0lu0S4XEeRuNx/C6X0I5XPRCKko9zbG6odSIFVOZ4z4GDykPUuB6qDCIqU4BIcRkHZtgeB/qzfBJ/WijIoALnwj9U7XZlJAKY01xeTTJAQBCBd6VORvxETmSiESiXz0sAASXT84oe6TxEwI0kRSGx6tykZJHTy87D3KhShr9wPKEqHHo0tTcrlqYNSRtEk2BdhqKSxrSCAYH1VzUs1/3wHbHhA/kuyavzkDqSX4cSgyGQieUqVSuvrNuoXLXPt3eN7AD0rgXqnObHlp9kbNxHrHZ/JqXgMYRgbANIB0RnJInqehKETj0WIvbRiHF2g3iVpGgljHGLy7a6RAmPsoA77TRl3KEkPzpfKZexhcUF6xRS1d/EApxQ5gJdCWJEvAmcl8JWSBfUwez3RHhAOKOgb9+7CBG+dkS/veHA6vmsLa8s2+bmOXvx5i25KlqdPVtZWRJyAZODAWIyHY2Iix1pfqwpLicI89QYKVBV/vp0P0EKJBtZLoP4qX2fZKzZaio+l3xNpBsEAGCAa53zIX2BfLqdc2c/fOzfKfLlSsH8Cidj8UKMpjS70DuOWhXoeIgqE0qs4UAek0bDT9xnoty0x4b585zQgtE6rFiUGL2/u6dIf9JQcP7CyQlROtw70ATJQoD7IQqJs0r096rEkEh5hoJF10UKjwuE2iGOwwGx/soY0PUg52i5ZKFZJzYJ/atULBiVtxiHYAZEV7IfHjx4KO5LFWyMPTTxBJh0HeKc5U39HekipXhaCB/c2EO9CHOrr2/a2uWr9n9+/g+2s79vvXRiF1dWrZxkrZzNW2lEsSB8aKQH5RW1M6a+J8iHuE7aEQQD40y2b30BA30bcjYpUBqQoOQxZF8FlpYaDRlbjspluT7oytRrH9kEf6GNrJzPWL2U9/5/+cT6hLehK1EVgdIRuEJqZSsQo5r2rFYui5qqc/gAACAASURBVLNmJ1kZc9rtvvUGfYUybtbP2XPPXbKLFy/JGf/C9Re0d7uHD61Sy8kwhu8PqQYxlbC38dj9cCAF5RnFMLCACQnnGEUQERXHTNl+dX2i0gBFgzGUTdRS/Msvv1QQAMQwocUaujjZLAWsqJ7rN3fXM4FfMIbYWaBzpxI5cyZRMiAgAciwW6x6PBDIB0fAt5fLu2UIs7z/J2g9c7A/5ResI9Y3CsJi6cKgsvNwWwBO8C/hT2ViHzOJgq4Rp4n5XFqluGpeXItYVQwz+ACJfp+gkCielKUFmbwzDc1OQD4sohgBMJbgk6IXOGIj8YYYfog7dQ7oTmVEXHIiPUIBRf6BRJrd3SXVAOV+cgQHUzbFY3HzRfewkA5pIxAJAIBMgsrikt146WVrbF60T//jY0u+2jH69NVyBVtvLNpyMW/D/lDzOwLx4UaIkgqNAomd01Ozk3hfkJTn4t6ZwsCsP1Cs5N7BwKoLRcVOks1eLxVVsApC4robBi5cLkOr4GNE16bjFYSMahbj1JJR38q5xGrk9FVy1kvJDTQFW6MKpWnPSpWSnb98yVZWV9Rf8eLFi7bQoLlLUWI6az1KFi1fpNyhF8hCAsFyr5SxoHsp0ILSkcIMmdECBwx+1HAeog1X40v6dvAiURodj9o+9+79XsZJfJYQVZB6ykllM3A4mbK/pwB+LgfVkoEBwwITJKyIyA+fGAtK2BkUEauf6jli2ZlkPOvZbRxPGeZP/DU7HfrII+sjynTaR+onUCzTZdXfcG2o5cH+vh01m9ZYWlKMISIb1A+jiQow0WoZRFCXXhYdbs96EFaWVYwkBqvigDqeOLApw47rIK9SCfLhq7sO0ScePE12NpEfJN4eHXnUTEw7Wl1dlfgp3xr6n7JHGBejj6iAKneJJiCOUjAYQpEr2I0f3rFbr71ln3zyud3f71g/3bN6vmKdXsGOamZJSqIvxYwgBAQzV+ToRgQcdHqyfBYSd/C7mIaohok/lasiaePvpXbmxJr7ewo9rFYrQgay78+vEVGypLoqj3YPbNQdWA/9qdsmONQKiL2TodUKOatUVsVtOyl928eGvw1XSn2xYRcXLtrm+fN244c3bGllVWla6FnUmSFTpUepS4o946vEuIWLgwgTys4jLLNMykfE4uwlR9Df/QXScAFMhFIQ3MUNnbpG2R7E93qdn1araV988YWs2xASGrtAhLld1PmYCBwRfdHFynBPv/Op/+ZQ4BVbASaT1YCnXoCHrjJWvQ8Ksbr+lxElJFcM0cCp3LPi+anjf+cneYYoycOl4XyIlaSwgBSlYBrGioZbpd3tKuRrZ3vb0HeJikfc6I3o8e3IlyHIF1aWJfoaXk/akacgaTTluyVGw0WIFlW0oZZW8QabQ6qBo1vTUgouoFpGicL1EDNJT8EXRhn1/f0DW15eUT1QUqDaR03tA05xno1NpyecSC692RU/6foHIadLa+fs5p3X7ef/+x/twe/+YOPm0NrZgbWO9u1BqWkLFTc2EMicLZVsgg5M5FKfIkxULkflx3wdDPH0glbHJLjgSLokm4a75l67JcKAxZi6L4jucCYki2K+ZPiLCYfrpl3rHfVkxMlmCfgGARMjWLo9GBrIvrq5ZZQx2bp0yVbPn7ONC1u2trVpi6vLIvKsDzmmpBgRBpcMU/lw5f8beTNWJ0Pkm9KT3q2PlQopVBit0KeibQLEgAMiQ0T/ntdimQIkuGnEsw6NQO4vv/zCLaeKsMkJ8SZYfUNWDQSK8iboxzjvn+WVyxZy2kDkUBYecYv6kYhQFCRCj5GMi/6hO7pp1UUgHyIw72cZ7/u/BviEgBAnSdJqpSxjRmv/QBS/r8JPXruE0C9Kqh+1juzhg20l3CoutASgk0wwkJl8lAxFbOAEem7+ESJ4+T8uzlHoFvGzUNQacgXWsgzB1gAwxZEUkDyUmIqljKJNGFrgKlhLCSamIBCAtra2JEtfq3lgQyP6PuQvghQABos+Co0ZVdeTKnMTVQ577vJ1u3jlB7Zzv2WDNLHusGCtZs/2sqmtLJWsXi3aIu2Rqec5COlL7Z7SZVAl8HXyVpW6PGK1+0yZw3DYt+ViySbjmrVahx4m1uvLbQByNCsH1jw8UFl7GqJ0Wm1Dr8xORvQnka40oQRlOrLeUceSctUuXn7OXn/rTbvz5hu2dvmCVRpVK9RqZmWsfaZiTbhmKB2IZZlzzBPLMO23J4gWGUo6hO66XICOnstarVpXcWf54MT53H+rqGT+BlGC2AkXcx1dJwSrcFlETnx8iKSKMyUbZoRfz0uoSJ+XogBggEfPiHywUV3MgmN2JZZODQwdAUFCZ6NB51CKEQAwq58Zp+oy9fePX08bAY5NXCROdbgZZv2vi0U7ONyzaoFiugXpfmwWQcuIYQRdVxo0+axYo7CsZ6bMAtZSOKkWVQM79QQBEBvRiRAx+URqgLOB1OKAaSpDDHqmkkzxAQ6wHI/VwQgLaLVCq7EFiW37o5FibKm8tbBAgxHvF4/RR3wIyq0EYj5dTKIttJzkzI0NmGTs3OYlu379tv3XL39ro87IsuOS9XuUVTfb7fXtaDSww3Rk9VJfOleJMpD5suVosqnisXC4VDmQlCxMCokqFwArhXHe6hUCtAdWq1Q9mZqonFFfbilcU+3DIyP3kJKD2XHG6nSczY5sUMA6aLI0j6mA3hvZuZU1+8EPf2BvvPm6PXf7ltlCSbKcYLLrMgwGPxzbqD9HnbZz/9D5F7sERajQ9WnqCiIgdWD2RwymaSviqpBK++ditLheqJcq5JNx0eOFPfvBhT1qyDz4+oEkEu4NviKp8FmnNmqWzAZPL+L4WbheRM4cQALLzOjGWIiGjoQ40nEtKNcMscmDf0kYlIVTcXEiQg4FT8OIP+X3xGeymCpJRz/2ukLCDh7tWafflfkZfQDxijSi8YQCske2v7NrjXrdKtWa5UtE0BO7ivllpOahkrOB9BGdZzFhOpXjXmwmIY/EvRby3q6aMKi0m1ph4r5SLJKOyuhvbo2D8lKgd1W5bESnHMqkTRFj+tGVqlVL6Y0uPdOJNKIu2IdoRVEjByxIIKJVVjrSjRdu2uLyP9vDzrbT5DLhXXnrjlvWQrej9ksxtaX6xBardasUKJ1IWJyX8huMuzbsp5ZNxzbMDm2QkF6VEYdvdUdWINs/X7YyfkiJaBOJmwTYHx15cWJFBCEiZzCoDFQSA+5MtySab66tLNvVm1fthTs/sI0rW2aFkY06LXEjSlhggyDSiN6RvUGqLsSIr3p8+aC9mBdrAfKp5RflI4FbLsJAqPBA6uwAgM5J3T5PC3MnqjA/0S2ydUjnUuA1YmjGOkc9297eV61O9fHDxYPfhxjeEEwgFwGSj1JiEGNPcr7IniIS+Pe5tNuRlqQSdiRcEhFCz3O9qX/RNypA5+s1KxZoEFJUZWGQFlMuXWy5NTGUksnC/SO31COHCBRZkuL4p3wS5D3/O78kTjx+nnywEzeK/e2wtkl8Hhn5YJeuXpHFc3f7kZXo2U7ZvFJRjmICxg9bLdvbeSQ9EG60dn7DFqsLisGkhuekOrEcJncaibBbavzolA7iRZgXjnmeUcYPwzdWNBqE4E/DCFCpFuTsRk9gvUBYkjBr9ZItr1B2omXpsGfNo6YCt6u1mnTQ/t4jcTq4SJIjcdgNByAeG02RWqgp/l/gAV/izRdv2/UbN+23n91TJTAKDYH4SZbGIzSQmVhzYNY56NhOM1UlMtJ1FusNq5VLekZqheKbazX7lm3RbQgr5sQa5aJV8aPmxlYiMRgihiLb8+zxZFIw64LE7uccjL3xKiFnNKWBi2G9XXluwy7dumoXbl6y0gZBDn0RmmKlYrli3uiRQbJvO+3Y3sG+9g+rMfuAyIw7B+ijnyQ8EvcMVQogjBA6il7BibBoK4xOopnnfE2lTYmi0CfvFkU0DtZMQvuQUh7tHNi93z+wdosACIe9UqkhCYTQOWgLdBd9z3VOtwsAlRGW42eE1CnnU51GNhCHIRiLk1F6X/BjUHBIxsOg6wUqJ+zG1DqOVCXe+s//qfVAh2UBlOZDGQyKDtWULIyeB7VCQkdUQCzBR4WeIL1rd1cdUOuri1ZI8tab9CUNYIKnSQkbk4FQQQ8guU5Q/ZNzsAJEIZXqc7EekUW9DeEsSpaF+yGGucJP1AXGAd7ofBiHcMDTi0IB28SREd8nAHIE9AAHhgWtfB6UguBRlpZX7Icv3rR/+7d/t6/u3VfmgrATSSeIT1B2QrT7mbH1hiMZPvqjth20elYiMDyPr7RqCXxkmFqP4GbsAL2BNZUVn1Gv+wL6lpL5x5Youxp90Xk8aoxy+Ei+zudkSceabvm8Layt2LnLF2x5c90mKu3HtVkbwNUnpAbxuHB4N2ZI585gMIJrsRbeolnFrKjtI0xwoIfjgZx8Hgd+J+KiW0IXLPxBgmE1cNvIJ0s43NAe7e7Z7u6ecjn5zh3qAebhnBqTe/JQ0XjjOMD+MnZENs7OzyXHg/ClOJlCyDyiAupNTCfGFkLHAFKUVk934S6IEwzoMrQP7g92FvrND3zaNcDxH/tiRiCRHpzFhSKDBPmc0RClSYVjYhVJz8GqpwyOklUBqlB2fXtnRxEvNZJdiYwooEN65SqiJVgLAIE3IqcQ7cTceVYspOhtHDtHdP3ZLZ7oCoiegBhFjKh61hDSUYgIYw3Od8bSPEEw2RHc5YCdDmDQtktmckLCdLpHXZXMuP3SLbt8+Tk5iLX2MlLQsSjIWeIXnhCNiIieNBz2rIf1MyAfXA1u58ZCEm+zNqGsBEWekC6IjAngIF8kgIsexnWhzg5diegymyHJmT2BOGUz0uHwIebINjBUAICajH4MTBBO/vbnZI30DMFZDosXzJJihNM79Bpk3+O6Q1SJ7+V38whwJoyFfRJiJ2ZH7Y7dv/+1kdqEUYw5OHzhY9DKi2M6AjrMzSOhjzsb7eTfyudDbJKpdIiFziMeYO8KSh6juBZc5xPVBvvpYe2Un+mIY87G+LMeRRwQ8kl+p/4m+knelpaX7XD3wB62O6Y6ZmGjQEwSbpVWlPaNpIKDw0NbpTBqnmTRouIuFX0fNhMRjJc2VcDsVI0F5s2LT9YOYADJZP2EckcAQmJRyXEfI8Yf4vtjs9H/EPNxyougUKZepeodIOXzYw7EnKqpCi4QpKCx1aslu3Llkl278bx98pvfCJCIBx2DIUIW/0zG+MRA4jBnQgYnY+v0yULoWgvdjogvGswUccjnLQ0V6yiBK7EI5znPBa8SPR5bruyxwfgPhyB98FUS4dIejuyg27evP/6VNbYu2tbFK3bjBzcsVyvbcNBT9gU3ok0b+RusMeukdUUKC5E/nCPiRj5ZMSG/RuuO24gEWhIGovNcT376P9wLZqL9RHChccxhU1kM1F2N8KQvnOT5jQKhd2rheOTXzMaJ8KB7B7jg2xw6DGIIOgAK60DthD3nCsoMHMnqFixvVGomwkMoJ6SlfKBv5Gy4x4/iBB7/5rs/w1g+nsinKDBmZ/x9i8tLKqGe9geK2qGILA8Jh2GT1KSSXg+dtpyqiytLEku5DLGLJhmInWT5RwsmhNzFQZc/ZZnUOSIl/PlSoi6COO/r6sDOt8wV7sb4IDhO98GAnucdvWtVGq3A+VwsguNN37oN4g3SLvVSaNOVk3tjZX3ZXnn1JfvNb35t//nxfyqOkzHAUHRQXvxG+r6kH9wVLvmghlBDEx2SDBZqxxD8nKQgsPIg1BewmMup7Du1znIQASH2xKoE4YN01MLhJAhACYgRLauHtt/r2r17+9ZN/sGKGHzqC3b5+hXLUtUaww+GvWxOMaAAbXxL5ASRkRro4yeDIcjCPvK/7z1hYSAfjVlcAfF9OOtfvz/I46oKFeRInKVpDnsCAQY/qPqmi/hg28O/07+kQ4o/njVUgE2QjxKJmMlTRzzM5yia7mwnJctFJ0WCI3YSDi5JjokyA8QmKK6XQThzxD/hFwCiRMORVzcTbSCyolhUAm1jcUFlxdU8Jeh9sZwBWQJCgl7PyDagRTL1XlDg6T3FRkCMOIdu5/qBAz+PKMQTUHt5dRBznBtbdkQE/Eykj8sRkZ4xAVYABtcDnE8GBKJRsA7So1x6jkdWAOZaf8ggAIPVk3jR4VDqAdZe+jO88farchD//ssv7Mv9e1YqYHhRaIAIBvN3HZCQOrbTOQ1xrpTOYL9pHU7rbPRQEQ6CBKhzCqKnA9VvyTIHCgnDQWi40i5I35Zhia5SiPjZnNp+penIOrQ1G2Xs17/+zMq1n9uFy5etsbhki6tLVi5lZcUVNkm6iGKjFzVG/RlnQDwFAnokCkavoGeyjuwRYifr6+sUV/zsz4gy2Ano+UjiLCInKhhhhG4k8zAORzZhn1tcxC0hEtz/cV0vjsrc4isHsqkpBmXgUlwLnlCKBMGFPChUGT0Fv1Swwgak842H4kRKGm/8Z/sECGDpKO5YFAmFQ5ZXGFGilsiLKyvW6w9Upg6RC1EqP8xbD9cA1l6KuvZ7Nj7Yt3KNYkA0haEfYd7SlE5ChExRbMid8cc2F+oLxhHmhDqIxTu4NbzkvscgMoYkCoBS+puLVqw1US+UxYNbguyIoTk14+SGsSsUmML//OMIiUtExJHs99HISoWcXbx83t774F371a/+09Bl8b9Jl9IqsVKOiOAMwMVc5fvFjQFx8UEUC6ImnYiY0vmIDcmIM5Kfp0rTOLsV0DyyAtXBWQZ0QCFfXi3RFDXVp5Joxqq1JTtotex3v71n//SP/9cuX71hr64sK4yRmaFTA+oQF60x4rqigzI2Ir+RhhpkoOTIpoiCs6MQXFPlNkAFGVBmQH8abApJmTDXGu6SI7t37yu5fbBW46YRd9WP3c0DbPloMg3J4IILKfr6xEWDCHt8TP9VQsQ2b+IYWXxRQlnUnBIjz/iGOOIBWCAvegZ0Z6z4OL/Z8QEe/wtkftLb0ebx333zM4zjnAHxGCwgMBzLW7FatvriggLE4WokjcqkX3WnNlQOUzhAT5wmfQ+wOvLQXgGLFs9jld7AmcvzABic48XacE5GhYBUbDubq0aXIQCYcbgOiYL15ffxHAnNikmlMnaayt3D2uDrk09JiBNEfZY+ACfPSgY4c8BJ3mwdCThu3blpdz+4axvnNoRsiGK8ycjH3UJSbi7nrdQ8XQyE9BhfQs9wa5HxYIRWVSuWZrLWGU6si3U4Y6qKNsjmbFgohHfeOpSVH0/02bWM9aivSZ1Lyu1l8zZUESRq3zSU9fDLX/zKfvf5l6r83esjUiqAxy2eUm940BDggB0moaAb/lcvVOVrHkouCurBS9+bY8TxDGCCs0H4IEwgH1LHw4cPbHtnW6I/f4N8jOMoB5XnjYXTg7Gn55FGBA9hc7QL88c+iSTtDeT0hOPxxtCist9Y4Og8Wyor8BZqx8PzsOy9rHwu4AegO52y+GTPeOLv6TSLzdsJRaDeADhPkMuJ+9XJHC+VFAFDULQyGmi2onw6k9iH6AcFfPRoV52a3HdU1r0jF4Oq+itaNH39WCSkBgEzVBjpQT0FPSqC+YFsjKG5RiIXdDLGimITdTppXoNYyHAQSHxgWNzkG5WmheSflY8LAxIi4wgXQt9Tct565227++67iuBBKqhUS2EPvTcF3ENEdUp4USVUkNMmhG3JugnyuHUzpe4NOtwkY9gBBxA4at3gUqCqXbFoo0LBxvm84kczpbJlCeKnKBOVzRLaePWtXKlL7Xm480gdnbqdnp6N52MpsDazjhBOODucWGUCETPRk0XUPASOfUAshpiRNsb6cfy0l7I2pCuCvEhMI2WsE+hOfSOQSlEz5GaOg7gr8RwRPSDfFMFc2oljuhga/zr+maPZIC8iWZQSI8PAUPlU1Nav1jyrfd66B1XkobBvqbodQC2KMEPAiHTxEwB72ku3EFV//Mpn+X38FaINLzYGWsFvdRzCaEvVii2tr1qfmiY0/JQlLVFkCxQLbtfqdhTrCHKg+8G5QFh0PYUXyantJTZwpvOc/JbN54VISToKSOgI41QTq+Aw69e5SNm1Wq0uqyhABlKnaU9UFg7IK4qfxQIZ8q6jY+FDxKQ8IQRROENkDzGZ6OlqiVyQW4XWylevXbW//5//wz759Wf2+WdfKneT+4LUBFmTm0YsKxzQRTCkGsS+UMJC1NzdK0SGK9OC+FdxKAmgEmAxYEHuWA/0TnYdokAX3j61V4bozRD8keUJss5kFLq1dWnLMvRaH5HxUBGakZxLUjNrqUoKKmpFsL+UUxWminDBNUTB8ExUZVhcXPAEW8K/FLkyg834G9Y2HgPHOMqZD5LOl1/+XjofxiiQOO27EZLv5WHTzgQdJzI1feFwznVnveKYxEipXZUUbTl8J0oqxWKGEYLKWv7iZv6OY4GEIdT4rHH+7OcByuNvnH6JUTID0tqmrkivqxo2JMWSK8a6sXgugrn4iuURpOQVkQLkgXvxZkEhSPHNddAbrJKCwBMroU0M3A5EAmndeOOWVzglSMBLuk/k5n5Tv3d4NraF3xMDSZQ//lmVw0ffzHlSMePh8/vwRx/YwlLD9vZ3lQmOg5ooJj4JIUT8cpQJEw4w5CAFBLhIOoUFAVmUijKqMTPOsK6pNalTw9ogbo7GdtTpSH9FIgPJSXZmHgD3i7du2ZUrVyQKK55A9TrdYOb/BnF+TnVhhjNY9Bmx/iAiOl+cc3iSMz94RPZPxHNIQ82m3f/6vtrjwXF5eXtxjuJdg9jJ35IG40yOD3M6Evq12Gy9GhY9xqCmlA/MZxWzR/0M9IGw/u79dxLrFk6ulh5yfMC/lL94RJaO9xQBEUeps6kSCCVZB1tkX0/GQqqyfEPF4J9znxeADTWkyyvATeB0LM6E8QXk4xo20HU71+NOY/Ye3TJDUoAFXZt7sPlsFojnABSQTxzVx8CVwHW8cTKLikoUxTmdqoUYBWa5JwaShAaXhZKQ8MJzF+1HH/3Irj5/WZ2I0NcVjhiKvQqt4FxzE59R+dmugoA4ohXQHGFRJnC4sBNkd5DjQ/Tyhh6mSGmIiVGhGv2ZsbvDjl24fMHee/+u3XjhmpXIfGfP8IuiConosC4gn5x84rpOvJhT8M0FpGDdfH8cbo8RktkjPHbEOuq/yUTZ6l/87guJnjECCX8tkomMLkS1H1uYiHieMY8rTvGAuo5r/R3PI03wTrAY0SuANyeINWQBeKsZpCx6ACFUjWVhAuFv4hwRMlgUfffYM33nJ3zRn2a4eXzYiIgxFhZKhsuBAjvoRVBl6AjIR01ITP4gFPoWnyDZwcGBHK/cnQxuNprzWEj5ZAOZHwjFcgQmNZ1MnHvkjhFRAbSIwAAT5z2wwRNv2XBVRCPYnbLoWGRjwi8IOKXGTsGZh4u6TnQgNujohWrGrt24bK++8aqtn1uTn8wz8bMiuPKdDYjQd9ERETK+QSkADphTPqeiK1E9CEQmVI9P9x+CJORKNkjnoSI2ZeNDYSi6GVfIJRS3GdnG6pq9885b9tbbb9jm5ros6hjH0O9wZyAyRu7D/VF/tL6E3GiNg3GD6Sl5tiAiCuPgbyCWdX/ai2uI5OI3XtL/gfR9LJfsrRIO5tZ5xnMjeXcOGceJe83f88fxez4TmtLzRk4n9b9IdjNWsAJFZwgc9g3VjyTfcyX8MXC9abzh/G3/wo6DeBYlQMAVvYieDctrKxJD0YtIWYHrUEmMYrZIHAQdwDYBK6L1tx/uWKt5pK685VJFCIafFF3NjTDOCkA8GUZkCHPKGDfhJPKxkSA4bxCR60BAkFsAQblDpe1AKJ1D0tMAJ3Pg6/qNrg8WOwglXANNAj2QN/m91UbD3nn3bXvp5TueYJrxoPBKicJPEFZKZ0wsK8TzZwF08eOJoEvRCHmE4Rxx3lHyip/4CWmjTc0cmfrHZrVCWU1cMsOxmpqUCnl74/VX7aOPPjTak2OpxaxCGUNuCPzR0FTcB4IgPzMRQkJ5oT87E18c4VxHLSCx2a2dQVuKF53yyVOy5ozHi25HqBjSq9WyDcNY362dgP4xJIw3dG4X9zie5e/4it+Jy6KmgNFsIiFjlLijaCnR4JSI44X4AoT5D/xGiBzoeiChImR8j+IYf1GfEeGmk1L4lYNstVqy1bV11e+E82DZBPih2iAfBMgRBTHSzf6PglUOvcoJFFXOoI5DFUPiMyIdn75RrJtza3GHOd0QJJM4FSx1/vsZAmIhlbVPOZapIli0Z8EZHjeSjXXk8/vNIz+pL/CyfjpWPZkXX7phd999R30MIELsP2K0EBBXEiFvwBIOB4AEjq6/XST1SgZUM/CyoYCsvz1QG2M9hizqwCQk+I4mag1dL9esQHuCTkeZCFeuXrKPfvKhvf76q1ZvVFQKkJ7v3v1IA+oYggBfkdSJn1GSha8n+8oa8GIN0CPZO4xIAnzE1TkEncLByQPp7GTod2VgAxb4vRz3BC+I+80DOseB6z0mhvrNNX6YVzyeHzaBguIRRv6G8pTKRHR4KfgobvmzOQDBBVzsjD6nyAVnGD4/wHd9zEM87X3amFoqEA8uyLKxt0nGFpYWbHNzU/U20x45Y11dgN5AWXjETxCEkyAo9Tx2drZV7g/9C2MBxI3vsLSxSXDAiBQBLsKUGDQg4QkE5ALu4b+flYt3hMoL6cQdURMoyx70NCGZjAKIvI4CPF8ESI55STPQ0cQWlxt299237f0P3rOVFRp1Ui4LMQ8iA6jqDsGcBsLBiCICSuaxLPotyHfaGwUGHRZdmAyS4dAquK0o8kutmdHEtlY27MMP3rW7d99SxWlvxAJ3GcrFgCV3ZKm4T3yW2b4jRgurfKZzyIfkwt4Viy61CfHmuI+vxvF/gVyYzGAwkZ731b17ypiHeDI29xTyTEHc1+f4XeI59sHfwIw73GffcQ41gneig4CdiDiK9iBPSoYAB4bpILqHAAxR9wAAIABJREFUQ28UL/wzIOb0wr+gA+YcXk69Bf/Sk8i0hkKub6yrziROW6o9k3NG9AqB2OqlIHO1ByFgJj88bBmdiujpTtMV6L6ihILxBe458/+5Iu9TAPF8fIAiip/ukHfREwREtNTmEL2Bj5AQL/SgwO0kiQQE4b4CMCyrIZueT1c4fSz84/l8aNwiQJvYCz+8Zh/97d/Yyuqq7jsYpuoPKLFXnMIBJi5fSFpyJJwpHuKQziWj6OmmeCrFYViBQPFM4vAqr4cbq2DXn79m7773rl29dsXSUdeO2k3Ng+dx3ygif38a7iYIQ7cMmTUiEkElYoVBRrcFkkCLtROmAKCzPnMvERLXhTkbn0+Erz+UhZOaLa1mS2VU+DWiLPVYpUHGH7Du4V58+isi2+zveP40RMwxY5AO03upUrFCkcYXubAQHuVC8KrCh4StTvkYEFFG1rtjTxcHPv0TChIpGVfE45Pnp78OVCsOEa+ffn/qwXQ1pJ3O/nJJQeIL3IpwqmxO/dvWz5+Ty4FFbw26Vi/WrVQty2RPp1SyupNswfKU8RtnbG+/ZfWFphUIQqCdFkYFAJi+FkTdUzLBRlbMkG2NxW9uFlDG4PwFcLxUIJ4P4hCdKsIJQEIqa1FtGkc3D4OfjFISuEuoA5pNhrQtcuMCOpjXO5K+w9KQ3kNdHgLnRYXBy3FixVrB7rx82z788Ye2u/PIHj3YmQZbYO0W5wmWYQweGD5ICwLiiIZSaUnFwYQNEJALRQTZIAeddLEmTChJn9DiumPZYtZuvPCC/eTvf2ovvnLLSo2SIopyhayHlbF27Lk4K7l7KDcQH+/5QLvsZOyJ0hA4GtJARA87bdkqCJwnhpe8RqEW64lwNwUgAZ0jqq5gQbztGjGnB4/2befhjmqqkrRL/Rl8puwehiBJAACQnh0M8GGmA+i7eaCMA2s3fERRCYVAeq91emBDxaEasqUoJo9I+7EcnwB9BB/fYEwQLrop6mV+vFOOxbZPOR9PQXElG8UT4XM69YCEcQ4nLjv+Z7hIXEbfxLvwCWX2ubMnPBfRIPWlRWusrlhn0LfeeGglmmvkC1YojcThaGaOJRgKjvmegq7b23tWogZLrW7ZSt6GRxQUSoUIWE4xMVMpGo3LV4/x4+T4dCmC0g0FsrMBWMVGuhMe0RIgzhfoq45gCPEYeVY2xGPA5pPF4MYZNC5PVwIJIXLuw5WxZjxQeBsiFH3sES1pePrjv/uxffrpp/bz//Vz64/p2ZG3pOA+skF/aDnKpRvFbkdGChE0Q3EmgdwrI0K819dVXJhpSt81bzNWSFTBrJ8O7Mq1K/b2T963D3/2Y1taX8K84qX9SlSU9uWBTqHaUIWMLAKlPVM/NB3aMKGkO8tAXiLlPOjJYNbqdVSDZ2FpSf5pBRuQBIAIzD3ECR1MtAOOc9oNrpLrqDuw1n7TOodtRY0Vsnntp1Nw92hHKYO9w889d0ffz+m58NWxv12gj98k1L2PUfvSbVD+ZEzxRdaGxzHir8Iiaea+UmLB8esnfc5zrvnjJ/3m234n+Dg219mdhOsBobFWchnmaeq9EJFB1AtWNYA1m6OQkR8ruwFglOvh0A72DkV5IVpwQDYFYEdEjMmgEJbZ25lgWDZNSGF9SmR2XRFCxV4gcqLzwRG7/Y66BTFlD1NDDyEmNMbmKu4oWAAxeSiGQMiLyoro6nGkGev1ujIuAZDnL2zZm2+9ZevnNlR/hugQugMh+snMjxgonTdj/W5f4XDyvbG4DBLfgPkcnBBRREgiLhmkKogSsbQv3r5thLptXdgUQZI4jY0TvXWOwOu2GEEE+QzjroyTRNz14LGvlyy9rlOzsC5suG442/kzjsZmpJnRoRn9j0gkRGaeXSrESTiSDgzxnFsAjcmFp78E7z4pXZBTzpOiIApKHGVzHTBI3Q9OXNGP2Q0Zb7rQZ481+8Epk5pHvPnjYz865Y9nuXYOBk65A8/nJni2VMdkPiRZhSNh8JDhJE1tWBwqthCjCuexRIIQIC5rhEWMrjUEQeeLiyFA2UV26TmUEsQ9M3TOB+A48GAMmM0SxASI3Gk+0wWZG2++gzqoZfLUHeEqAd/jA+R21Kfk098cuNFhym3ln/XUG0qFQCDW1lftgw/et//494/VcZV+FWwpYjGfACCSAetD/U2CuyUmz6Z/6hpzMurBpG6x1s9dumRvv/22vfrKy7a4XLcRRW812Fm38PWarVu4TuviUgMhYawP1+AbjcnLvnaz3581QjwP16VXPAWU2X/uh+EMKzf3R5V41hdj8+IeHPMZXxzHvxO3DBWVyc0Cxx/45H3z+eEU2eJd/ojPODndN0z0j7jdN/4pQ84vCuIZFI7wMnLp3ME+VBsv1g3kI+Caa1gfqDrn2BAQcOcRXVVbUvKRJJAcBuREAuBKTp1xPq1rsKLFifs5CJ1vWDTERL8dAFWtlsWFIQIE+/IZnwHkBdn5e4poURREY6L3OFWoQfLxRM9H0Dz3IBn9yvXL9pO//Ym9eOtF+dUoJiX9RtkW7nuMoXbPCoTR90m3oYPDpq2srNpbb71lL798xxYXaUozI+xxHU77lE0huBam34f98+fGoDPQXjyOfDMkmP72tIPAcKgJurP7SEEXMuAExMHmwSsizWm3OO2c74fDWjyevy7Bqsc7LipxhAwmmR0gQWaeIe4fhYRMIE7i1GNfq/n5PXYcf/ekz8d+9NiJ2aZwHzYR6xguFhCQjHcQDfEMoweRFiAfIigvvsORS0A0WSB0GeJNaX3C8QB0qKXeStWCezGOVDbnnKEkhIfnub8UQBNyq3eGh6ixL4yL2wP/Kz4w5kW4VkRW6TU0slGc6cxZrzWae3ZdT7UUss+LtKB2ypwUMvbaG6/ZO3fvqppbu4u/00ufC2HhfvxGgRenFSQCQMJbyi7GJ7RUnhcxwez69Rv2/vvvq9HJYDhRviLzk4FBRgYpyX4bF5qdaChJ24megB/urbWbSQWsM3sSkY9jXsyd3zwdaVgH7/dHzmOv15PlShIe8K+MihgUdsonMMR1utaDz3kyPX8QpeMx+BXFk1ycmC+ET5hJ681Nhf2+g6dzP5dzTv9ubufnDuNYnJo/nrvkez5kQ44Pwd+espa3er0hEax92HJRM0NWtyMnIgkKLrGJICzWTSJfKPMO0np/dVJgyFAYq1aMAicQQWSlRBdzwIlrD4IBMKxFBJbZJ9cn4lZ8D7ci04JAaCyizJvzXMN3lHP0chMQCS/5wZOC+IzB9dJlkoJlC0Rku5Fn49yavfn2m/b/fvFvql8jpMmGHoNkrOeJEaURpiO371tEuuNrCUHh90ViSknGLuTsxo0f2O1bL6mcPFIBhEaE5yn5oDwXb62VS5oajPF5QxxRB8oV9sfbtXG9I1743dPgLMBC87Cp0hH9PrVBfU0Zg7G5nz/ziWc94894Lb+dP56/PMcX8UthK1gO8gmbI6sNKSvhlyBa5IbHkW5eLo7QHT8ZJ8a/+Tkfd+74GXXj+Qf4NscsCKb06ESNmwtRgmvB/QYry3heVUlr0AP4iMKnLic6FhshU5RLDCOvYkyhHWCqWPRK0yjq0hei+ZnakHLAam+nU4+UOu6DfFg4z9C5RU/RaYi3LZpNGspe8Fo7HneKEYhnctETgAvUVZZdhnHuTl1OIR9fY7LOJoZFk4glVBp8bh/+6EMjiueTTz416pm6qgNMuN6JKQdbKWFg0bI5fZDA9fhbfSlyeVkyK/WKra2tG4WASyUsp8hTHnc5/a0OgIXwDiF9/MmzCVkVR8P3PI+bK12sd50M7syb9VRkFnOMa398oMf/mkykOlC0Kor0xJFSgyawY+FJ3CPna9wm8jg+heX6YM4nX/G38btEiCZdAH3A9RRdFO8Vbn/yRt/07zhw/N383/PH8fsnfXL9k95P+i3fsS5Rf45jg3jgE5uFdW4R10OjrugPspgBPig/yZ38RkYZCrRmEp1nHdFv2kdezjynmisguFfcwHSuMfhn+vINAvmdKwURabpvQeyXTkeuXU5zoswEKV8pbhF6J9KrPYhZAJ10zRDPiZldeENBbURglbTPi/igK3GPTGFivWFqtYW6vfbGK/bCD2/IUql6mEHP5fkBdA+mgWtNJxkyW+YJLwQIQkHRXDx9MSCaVmNYa50o8XRPe7FXDsc+HvfSns3DZ1jTiHh+vV/gx08bhUfIWJceEp2uSnCA3M5BnfNFOHn6nY5fcdrvnJhQ/Ts+nRbKCwRR3g3RCkAD4MgKwRjDKlAbhHheAcu8ODC3GdNl4gAKJo7mwBendoxqhn30ScUr/DNSiXj25N/x/PHPJ28qCxKTgGdcxwOQuQ9j1GpVSzY3ZHTpdPcMRztiEvmNhYLXSGFz4JLwp063bc3DltaMdslUAEhGqRfAJVuiVFbcIVTUOa5zTsaPG+TPxjo5p+G81rmQEeAjRlLikDk4vGVUwBbkAwnZK16jET0VCJygNyC8Coc33JqMUQr8YURxSYS2byy/EnCTxC5dec7euvu2ffrZZ/bLX/xSia/EcoIoWfOofxWo4Vfs+dy++x74ZkpMwwpJFjodaL3wp3WPhoIl5dtB7aQTuf+L58dvGP1nPD9ECxcOcbQQPAoX02MD8ZfnxviE6I/hELEfBEQM5YV7yHXtJ8MD1yKlkNfZ6rS1n6ihbeq7In6qLCNVsmXpCWvvYii/cyKi6FMFOeh+84TlxPBRAkR7FrAxCAtG9at0kGqxvK9Zzuv3ByTFx4M4xkLhyI2RGvNjOakKGKVlcIA+DeH4Ol4pKhX/CL877cOB9LRv4rkTTxtPTz9nhCDei8cKBFRRDBSLwuqJG6F5dGTdXl+RGGSTY3qXQDjyjHXuASB0BgAD/fY6qpGCDAogiePI8ulFibQO0vt8HtNxJSK5z8vnA8cgJ45IEZJSneMjloJo9PiDs+KfigDHIxJIPZl4fC7AyPzYp+iaQxTmxX1APlQMlQnJmFVqZXvtzddVr5L6JV98/oWVSlVxMGrb1Cp1o+kSkR/TjZuuKwe+gRL7kGxDzCrGKCJI1IZcnZtw5APA4cfSXR1O4u3idwqxy2Hy96aldAEWrBLOF6y+cFqPs/W94Jl5vigFcPykF2sC8jYWF21v78BzQA3dmigoT6zG8II7iNeUQAglfV84Lxh+bKD4kP5FiD9QaJ6ooiyc3FLxhNlZFrcWxQ0vunkY4fjtHhvt9BM8f3yfdsVTxEkIxHf1ikh36v2ETF6lGs62vLwk6yDdaOiGKi4QYgclVlFcqVzWG98QSbf7Bwfy71VKlVDj0/UQQrN4DMRV5gAVdArPTABH9JRArEKUAH8758Ch7sm7BPdh/qeimjv+XRSGOzigD1R3REHeIBpWQ8LXwgagF4rDkprEf6EgFhBx/vKG/eijD+zOSy9ZpVoWTADs+PkgzhGJZ2sX92W2udLJ5OZI5GDf29tXPVKeA6OxA6kjhLY1cFAIgW/z7F4iHkIm9EQkBY+ggZFHsR+DkK/nzGjl92FucX6zGc8fOe+a2PPPP283b96UhMI80LEhWriW/F5RwwtzZIoy0rp0p5HmBIIoGJz8jDiQeNze2Kt7gdWKriCqw4vT6IGeOv35R/n2x09eom9/38d/6SPFTeV7judfGFQA0Fq9assrK1av1QUwRLZATSM1dsTxyHdM8QAplY4PDg4lCmKoIYIo+tkQ28UV4LQqcenGA0dCN8v7RkNhASQHVEQojtHDELnghowHxQcB+U4tqWlsA5cO0ShuAXWRCMoXkc/TYYLIpEcXCqq7Dx2abvzwmr3/ow/tytWryuLnPo1KY1rnZyrxCJKCm0CQ6MeKClGOdSLRcHt7R2vCMymIarrYcddnyOZfxf2Ag4VIo6CoU20PaYK15JngeIidUy4fpDk9b7z9dLzTD5Bmrly9Yi/duWOra6teM4Zq7UWqu+Xd/RYxEEEeJONWYdrPOIwG51reCcADy+UN4HAzRBEGjHrdsRvHNTn9Gf5bno2I55/+gFBUqDSAjThCjz/EUJAEUYfvAHxM6UgNAJsr/HlFRhCmRK1/iS3ER2J+D7Uxtd6Ua5TehbjrFmYZM6bb4wQBvdINMpFTepFbgJ/xmJ9bVylp6Hvp3C+1Xg8uiEvCuat2XGR4JmIDBi7+kZxLsVE6VU0UpPzeB3ftxx/9RMYnIj1Wl9eUme4wCAD6nPyTYycU/M0rgkq/l8oPure7F+AM0dhFNXQ6XszC56c/gzTgkIfVEe6uZpQSq6my59UDGAT/J35XRPEoHcU9neKL3/b0f0mLyibypd6+ddtu376ttW0dETgR4mbDw3Df+D5+M0fI4+dO/ysSbCEfSIfOgv+HG7OpvIkY14qGe0T2GW8pDA5sdkoCIimIF00/Z5OOkz/5yaVxYmd9Tm/3Rx5EQIm34W9efj7O1YGLTSXyZWlpUQWWBCihQhnrJHM3wcrB8sk5ys9h+ey2e54toDQfxEzPC4SDsub87UgYgfHkHFx3OQaZAchBSsZyfYfsCnfwT8dQ0V2v6AVXBOl5zFijxdc4uDNUAY0gc0o3eP2Ui1c27Wc/+zt799339PyU2yD4Hm7Ab2d7Hldx7jOoK5yhvx4lOA4OCN0i79FD4nSLYAXmOv6OVuH4N5+sK0HWntWPwSoEFARLKlwPwgjD8Ot9//wex1iHvj/tH0IA2Ydr1563Dz74wC5duqT9iTolMAAi+svveRr8nnbvs85NkQ9RBjmXBWUQEE/BsU9RVM+68bc7L9D4dj/9lr+aR8KIgNzKF9aJAVZGet4RZQISkt8F4rj4GQgUehz9CsSNirIw4gwn7IyWX07YPJIF3xF6mSNfBDqn/o4Q/jCzzfXgB66AQjMfKV6IcKpb4k1BAEAQUQQhNGahBg3z4M14xxAvEBxGEzIFQoAPl3Qrzr3wwg376c9+qsgU6pfCxUAEsHg2v0isZp/MC0totAZiiKKIL62iux2qccdwOEdhR2YnPHE+vhb+jIj5iJ+8IA6InPLHERAfxM6IfFzjBpZI0J6OgOjGSAw0JH3jzTft7jvv2NbmltaAcWLoJfd2Tj+3eJqVr0c4fOLH9Lk4gPPxQOh/GFxczCGqHiWd/Ko5izLUKf79+PhnDhqB/EmfZ/74e/gizuPkreN5LFtETwBgrAcbW6tifFm0KlWbQy8FQAeRiEwDNny6dokHYLeO2nbUbgfxE4D0jHU2GmSIL+l8sqQdp6rRHymuRUaDsiu87RkcF8spJT8qlaLXLqEQcLBwwiEAHBzp/b4TCwBHNDYOHBAPhOOdyqnsRoteZ2DlWt5ee/01e/mVO3pufJ4K5BYPjTcJwD3vZFcjUa/+xlX8BncIb2rlQHziK6KGA2U8G4BLPllXAXCH8LyCV+Uoul4MVwIBeW5ekShEII93fNIn+871IPXmuXX76KOPFARerpTDvLsal3vzQneO48TPJ93/tO9w4bjZXMjnAhUIpzfy7bFFPu0W3905NiEu2Fmf391ox+8U1lQndQxRCk531V2ZmAoJ1+tVBTljkOn3u4p0IVWHnLoYTMFmSHpIEgXpdno9r0GC2JLgK6WhCTo2w7GZweUwnRLnEHnj28VVLoXrOefzLAey/Bg3n/dy9qo4N0U+dKuRLJQD6X4TG2Lk0Zj4Cj1ahbEIqKFWCz48DE15Qs/gsInZua1Ve+3Nl+3mrRs2yQysO+iYZZk8YizlJYDc7Kyc/YQOtnn9TbgbN8FFReY/BW+76VjFnEaTHDZbJfeamqzSAIUn8nbXuFa0OhhuYHr8gTUUuxQ6IwnCeB9z3sKOdQduhBpc+w1eGFzYx3ab2i2JiM3b77wpYpsOutZqN6Ubs9auIzvii5p+g3HmL83h2Y9vgIzS6ZRRx7eBngD1RJRxauOGGbohIv7Qz5w8NixvoC0PP3vNH/vZkxR3dq0fQdcmIvWRFp68wtf/8bMnz7jCf/Ls/N/KH5s/wbE2lw30zAXEHI++d8cwrY9LxbzVKgVbWqza/kHTur2m1WoLutNgQL7bMBAuzwdDfKMfeZfuRgQzM0Yo0UFyabbbl9GEsQTroacgRA8gQyJhNaDuHufg8ysUQnNK7t/raD9oOz2xsmI+4ao4nyl7gbEEY0WvR0RLy4tklQpSLeCeJP3CtfO0BCB+NO3JNUFZReabK5u9/OYt+5s/vG+/vfdr2374yBrlRe07WfUZy9s4zajSG/eRAz0zFicaTIbWJ5+dvn7jiTU7qZUXV1UhYDAAxjx9qViik5HnQg5D4i9wRT96FgKCALGD88Ki+Y4WznRvqpUrVi57qUc4PXCISgAnhBjJunxyr0/8zXpl84lVMkXlPp7bXLJ3333T/vVf/8V+f+9zSQvFogeZdLodBQ6QWoVE5HDvkiIqhcP54/A/G9LhO0HPk66HeBXqOyJ6ioqoXLjL3BGxxJGgOrLUSUOe3fM7OGLKT3p/B0M8+RZT35qvgUQDKGzwjOLgReerVUtWLkF4sHR6VTHWBtqh4AO4FilaxE/SEJJIDGpiYjZXOYasABDkJORLoYpUhZPo5uZ6VsL7J7o4G/dA6yPHOYuF2uBEEQAtFMi4qKi9NNwXXQbXg/S+dODdmejHQd8HOePFKCThoNfI0zhmnrgEQPyBjTIDW9lcsBsvPm/Xbl6xYiVr3d6RZRI6LUFkhnLC8/wZyzlnktfK66pIesok1kkHtt88st5gYsNJ3lqt1DodbA1eDBeuTEkIACADIRANdb8nIidcBk4O7MWCYVhCQQCelZfgM+iumk9QG5686fqlZRMvH8gacLvzFzbt1ddu27VrV6xQTFQzlbXmOzrGQWgYA8YUx3Xr7ZMQbzYTGVzYVHQV6pnEDeYSqAss+LHXY8r2Y1f8dZwIzwkwKHs7RLgTYI3znegXOBK6IToNgBANHrQlg/LyhnsRBoW+A3h6848ALEFUwiCjZNpA1OJm+kK6nsMmezhX1DfcQBEBD6rPPsIFVD4PJzF6HO2uux3r9/pCVERed0FEo0eIViJ6X5zQ3U2I1pJ+JiP1hr/6/BV77733bGODsDuqfHv4G1nqcCtghzXAeAeioMci5OaJTzRTRTAKTx1SnAh/aKstxzvxp4ArhEL6pAolUZcmiO/KwveeDdxnhLEr2Cl4XvTtCLcRln38mSXZ1/Hsf5Hk4j14LjIvMLDdvXtXhZ4WFhaVysV6sOcUVybIAQupS4Veve6biKHKatCi0X8vdHzhb70hrPF47vPsR/gr/AZ1Ro/lljM2CeWeTQdOUdDb7Z6AGgpMbwRqq/ACELWRI4+ZBQFlkSy4fw4qCtINUa8w1kgiDa3ATiwl95G+MyfeQxjhspPEOQLIh/GH+M9KpSwEAziwNIKAmlM+q2OVN6EPesHzBgX94d5wZ6g64yGOQc3LlaI999xz9sH7H9ov/vXf7Xe//ULGnCLckSBkOjSK+0xsNBl4v0Z0wYS24l6Gg0rQtN1a3ThntXJJETi4XErdkpWqVY3jix0WPfjfWH+6DgH0rAPcj7VjZxD9IHjAKd9FeOVZ+VvrdmItT//TCVz8vdKUykW7fftF+/rrh6pzs7O9q7VznyMcn7lgNAsQMnFR9/T7z84yBi9lNfAHgBPZN4Dl3+LgfTYW6j/4K/s3PHpcLJYYagwwgUQ43925i04FlUYPIRYTScJFGBkkwn08948cQU+6Zb0BbkLUIiLKZxgAa341A+45gApTuKlLJuwXc5RxRc5nKq0R9F2VbxIuDWFVUihmenICQ+NNkl7lZwwBAOhrBDIzBSJJGBcgg6DQx/Dmiy/aq6++apsbmwI8uDlIhyjO84N41BWNrhBmSQwqoVpwDVotP3zwUFWheT58h/uHTWt1U+n7qpyHKK6S+IicMAIneB5BNHLOqoBnas1i6SyLGMb1Yj1AOkkK8eRTPuPacRm/Z4+Yb2Ohardv35Llc21tTfflO4LFMfio5ukJpH/KUNOvp2InCwgwRHMtV/DgU0Sc/sQPfFGi+BOg68Q1/+3/dIKmNYhPCDHn2dFB4ICId7wLtImWkSRwAtYOsV3R9a6Ys2mUKqDjEdey1gAJ7a+EhBKlPNIIhDj+cgNM1CnE9UL0C3vE/nEOIILLIfIB9IuLDYlP1Zr3luCeiGz0m5OvUf0Y8Zt5uzOeDWc2Rgq4OvyYMWmTDJemlP4rr7xid+7cUcn8Xh8xLD9tysm4iv4X/LgEUCp6A1LgCwL08OG23X/wUPVRO73Udvf37dGjfet2UxmjePZhSuMeX0soAHUzqTDG/YVUrG8upz3w8L2ZehRhNiLgs3A/xnSO6t15+Q0+SQjQ+vqGSmDcunVLkU5cx3MgXrtxxRE2jnt8387+67jYGRIR2QAGl0gj6jpj53z3V/9C6glxlyhNPDKALYu6UkiEO0JAUo98czFT0z8dTuIiJ7YbECwzcTcEGdIgRiGPX64SrJw0inKDCcg6Vr8EX3/uG9d7/lgWCfmZ4MTOZGTIUeQ/9/Lf4RMkM0XcazK2Tren7AeKDoHsPFeBWjN5/nYTP9wLIGI8jSm9yzMFhgMs3Bl74cYL9s4779jvP/+DffHbr5xgo44yX4iKCjdhrCHyYGKFUsEatbrV6nU11aHoFJZfrLcqCGypOukyg9W1JcMeJaMK3Iv4zRC6B/K6hKcFtnzitXSwaDJnkIL1im/+Pr5uZ0Ou7/FMt2Y9GRrrNcTl+vXr0nd3d/fs448/lgGrkC+68z34d106eTp+xD2dIh+Th3pGMdOXMd7oJBWe1wXPfqD/rt/w1EofUQC1rwlABcdQnwQHK7kU4C4g5nAwUdk5aquQQUB8bKTYI3W68fAudARENbhfNuvciJZeUPMI8POfrCGAIYSWosbsHMDid3yPuoXuA8CBfEIgtJHQLBMLKL9rDo8UUy3xNhmK646HWRti2R5TqyUEMRPJH8ongJB6TTJGJbKNjXMSPf/5n/7Fvvr9A42V9vrzX0rCAAAC4klEQVQaV3YDqrYpBcrnDtLAeTFQddOR7e631MoMZDt3bt2S7MRoVDPJjK1cLVlhsSoxHljEuAIHxKUAfPICGhHzY74peh+aEuvGi9/NryHAHr/TBaf847A/kxy4J31LWD+MUxhfqLz26aef2WeffSbOJ2mDMpsUkw6lKyInPGWIx065GSrIuREj5yfOLyIliZ/HH8SBISqdj43wHZ5g3DjHP/a2T7oX8f1QbRUDVv4MghQmcLeeSXeyieWIOcxlDf8PHAYkwELotjs4B5uSn+bhMedIoeGCIC4ccDhXJcyRcI7ziCT7Hjhl9TlEtdw327kzAMn6AKOcjwjNuHAHAqyzytQmZ9Bz+rgOoqJSKoikgQvLWATOAc+h+hk6DvcgMXhr64KtrqxKVWGKpFsRPM7zyV83xoEP56H+qfspMZgM1JJupJL7tIKuLS2og2+307Jys2iIseNJ1dtdgzR00ArdkHio6E/2jkWM5e6cCJM8P8cgoFetniHlk2AmwjYSAevG7+ksHPVeCAjxnvT1wOACIZNrDvBXTrDrx08a4+R3ymTXgk2VdpepATBIJGITbJdJ8XJW7oowD+kTPesBmZkDAhv0LC9fxBmnjYvq9wmZ3c94s/jb+Dk/PvN2QJ3j9soTdi6ECJgvRpFtBsiOmJ76ozmxShRZDSXHi9RTka0PXukBxLTrgkqiIwKMauU8ZxCQyVoRKNQJDaFjoYgVm+4BxWE0FSdCHJutEd/AGd0COP+UznkEWBiA1PEIpzCBAMzJC/KyFvyefWae6HsgZVaZHXCbGTHgC3QdrlOAhVxUiRMfVRZzlwkcMJ2QmN1TGhRbBgyxF3DhDr3oab+FWb/XFzCrrRfGDnplZHhuHwPkI5yP3wOrcFWJx3IPuNEJosB3bijx+qpIJBGp4qowPuf4jG++4/dQGu7Bs6ED9roeXsi+8YqECXeI4Cdot9wPdYLxIMYgJvfmFceIf3NttKv8fw1+gGzhLPIAAAAAAElFTkSuQmCC"/>
          <p:cNvSpPr>
            <a:spLocks noChangeAspect="1" noChangeArrowheads="1"/>
          </p:cNvSpPr>
          <p:nvPr/>
        </p:nvSpPr>
        <p:spPr bwMode="auto">
          <a:xfrm>
            <a:off x="307975" y="7937"/>
            <a:ext cx="4377236" cy="4377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png;base64,iVBORw0KGgoAAAANSUhEUgAAAN8AAAESCAYAAAB9+ADyAAAgAElEQVR4Aay9V5MkaXYldlyL0CplZWnR1VqM2FnsDmaxC4C7azQYH/h/+IfIFz4QxgfSSBCjG9NalUpVqUN6uFa0c7+IquzuAbHkMqoiw7V/7n7P1fe69ne/+u/rOI6RhBGqsoRr2fBsFxqALElQliUsw0RRFMjyHHnBb4kKNaADmqbBqHW4mgXbsqAZuuyTpqnsA12HZVuyjMcyTZM7oaxK5GWJqqqg6zoMw4DneDA0Q50jz2V/7lPXNdYfbs/568u4bj1faWpM3GO9rNbA0XKBHIbL86pU07zQP/PRNR2mYcgafXV6va5W8zV01CjKAtXqONBqVDy+VoFb8W+tlajMApVRQocBvbKgVyaM2oEBC0blgDdR0wzU3KOuUGkVoJcwrBq6o8O0TBjQUMU59FoHOCZDQw0NdVWjqmrUeQWjhtx/Q9Oh6QYqHUgBJHWJqMyRFgV8w0FDd5AmS5R6AdPl8zKRpRWK1IClufBMHXqZoCwWcOwCrmcDsJBkOoqqCcduo84LLBZXqLQU7Z4L06+wLJYo6gq65aCoTMQxr6wBQ3NRZBXKLIOuF7DNClWZIi8jwNEgz6bWUdca0jRHWWvo94e4eesu7t2/j72be8jrAjrpqs5xNb5EnIbY2NnAvfv3cHN7AAsljg4O8PEfPsY//J+/xnQ8Q1XU8G1fHvwyCEmqaDYbcGwLlmUgiiIYZg3+sy0PvtlGVZiIohhJHgt985yVXq9oPoft2UKr8oChQasqPnZFXIrABA81nyFpgLSlqWssdbUZ8WEQAwDMLMsEACR+bkviTrNUpjlPYKwJfkXCsuP3/mgktloAhlqBQ0BpGKg1ouF7W/9oZg0Snofb8vf6d72ex/xz0z884AorP1z8/+P8+oL4y28NoSKBkA65+bUCSFVxnqfm/TWg6QSfAUMzhdGQRMuSUNJhWyY0C9CJeaNCrZcC6IIMqCSzILg1ecDcSNN1YQIEI8HHD+9PXXE/DVVdoqwLlGWOsiiQlxpKgsvQYTo2LMdEJecHyqxClsZwNA+OYwlD0OX8JKQSmjAjMkkdluUCaCMrlzBMPpMSVV6iKDLUOc9NJuNAqzIBE5mzafMKNbIRGEYN07JRGhXiNMEyTFAUFVrNDu7fuYvbd+5hONqA6/uYz6e4vLrCLJhhmUSYB3MUdY7ByQBHh8fY3Rrg8YPbuL13G8P+CK7TwCf/9CkOXhyizAl2G42GB1Q1dF1DWar7QcZqmQZ0k5zZEEZal3ya3I5I4f2uyEtl3rIs8G7L09Y06CRVjZAWMSRXpmiTd1QBTuehV/TPH/V5TcMmJRQ/JGx+KGmKPJcD2IYpy9fge034sqn6w4dOwNQ1siKXZTwWL4BSjo9O+EutJAO303ku0utKgq3PXVCK1HyIJBTeJCUZuZ26BnVRPMn6JnBaxnUNmGpgr/+SO/HLoQoQVtJxfRw5xqubo/ZTY1ovXMNZ3ezXR359BCVd19uvx2kClFaUTjAAzYQOizxPgVGApKMqChkbSdOk5OK1UBJWfFAFKMZsywWlsYCOko/bUPKhFO7Mcyi4kx4UAXG0HJGha7AMHZTcmlbBNg1oRomqIDgoSE141E7IbA3uwfutoaQkLkqUVYYsJ4FWMJIcnu2hLosV0GuRAJSPfEh8vmWVo8qAXBh7DNN2Ydu8FxnqKoFJqW4biPMKelmjaVsY3djCu+++j7fffVeA+ezFc3z5+beYBQFm8wXiPEdWFUjyXLSBotBRVhqyOIZeVui0enh4/z7+7u+GuHPrHv7+f/l7fPPFV8jzDJ7rKUBUJYosQ56laLc7cEwbtmMiTXKkaQaUvD81DN1AzWunpiP3zlSSV7QcPksyQHVvf/iXgJOVohUKfGUTLlfyUAkX3i7zFbCoSvLgZYW6JKx1lCiEI1MdXQNF3WOSyesPtS2uJ2h5PHIJSlLTMEkaEM59TXUUsLzefTWlJCelgOJOfOjkopWghmfkOYUrrQG32lOIVQCqRrWGyo9O8V+xQNQL2Z8kroDMEfFB8O4qucQlvMVUI/mPa0xoNZeTm+qoaqXKCqjkeFRJhVeiFFVbSX9iVjM0+VKVVOAGatEOOE/VmwAtUVeFPDNKD6Uia6h1DYVWyzPkthqZX1kgrwDTNYGqQFGmPAk814bjN6HXNsJFgGAZwDIL2HYNw+I1UP2CSLeyTJEWtZzHMHUYugK6ZlrQqkJUNBQVbE2HTUmDGqamwaozFFWKokxQ6SW0wgIHo1clOs0m3rx/Fx+99xib2wPsHxzh+ZMv8cU33yBOcxQ1YLlNWK4HU6dUtlCUGsKoAMoQefQMi3mAaJngZz/7Gf76b7aRJRmC2Qwvnr+AVWjwHFdoVOQUNY2K49JFC6nzFGWaC2OiSmjyUVV8VpVQnWVaYjqlWYKyIiYUDfDxyXNdUQHnKV3XyKTaSUEjDJ/PcyUnxTwh+ITDlSWyNJWHSd5MkWyQ81HylAWRJWSiBKySkjyQEJhwdW7yfVVRJN41QSGAE+mjVCceaw3CNTGTsMqSXyXxCD5SMMf4w88acOvl1+d/uLUa/XpL3gSlAnGJ3JjXq9Qd4vyas4nUXB1RDrQ+Omdo+b0+Bu9HtbrZcoNFqlAmmCKleBtLXmOl7mlO8VDXaPpNEGCU+LxmOQ1VShICQasDRZWL+NaoKnEIVJd0TUlDwpfTui5ERTWwrAlqEliBiuDjuLISZV7C8BpiOlI9FQaXxUhzHVVuIE0TUXdF/bU1aDaU1HQNWKWJItdRJAVqUpahxqXnubAbdyVhRSqXOXSbEsOEYQIGj2O7MG0PmknAmnCcNiy7gdHGEI8ePsTe9hAlErhGikf3d9BqGnh+/BJXk0AkX1WZsr3lN1FWBo5fXqHKQrTsGi+PTpCnJRzHwztvvokPP/oAF+cnmE2vMLm8hKFVMDXSNeA6Nuqi5OCRZSmyOEdFu9kk2Dg2CHMh+fK+mqYB07SEsVC4CKAESmS9a1RQo6NJTsarPpquid23Bh9BKTRPTPERUjXMV84NEj91cS7j883zUk645vo0Ftcfhav1qWnnKXVJVErRfJTE4/Zr6arkhfq7HqACtpISajslnNdg5f4knPVX5l9JHjWa9bGuw0Ktef13vc16yQ+3/XPz62Xrfda/XE6XSykk9/p6hBkJd+MynpESyqE1J3YRiZ0Sh5qEqNcluSgdVx4sShHThEO1lOolnRCyllKrgmbaQrSkHtp6tS6KqTA9KjQkGJfqJM0GigoyMToq6hImHSEEd52LI6LOdWrA0KsUeZohjmJUZYgiJ+HQPoM890JLgKKAadHx48DQFYFmFN46VecaWRrC1Au0PQutZgu+bcGxbZhUZV0ffqMJy6FktdEdttDpc95ABRMNp49+dwOjjQHa7aao0EG0wMbQwztv38HZeIL/4ze/xZffPMezg1PMZktYXoE2HSmGgTgpsJzMEZuV0OrX3zwRO2w6meKdtx7ho59+hOfPvsMfZxOkaSz3kA4933WFCZV5hTTKFEOiWi4MV4FJbFMyQJ3MjkyO6rmOSlO+EWGAKz2SP6RPfsgA17RG7YNAIkMW6NDaElNLbSOSjzvSkL5+EJEOcgZlByriV8hWxMd7r05D8UzVyTDFU8CRvJJeIoJ5whVg+HudqH84vyZw7rdWMUlsBrn6mnNwI557LRFX4/jR/KuDrU4qUuy1pOLq9VjUlax24HbX9301rZaqa1E3cL2fWkZAKMVTHqGAyABqqp6KcWlU04Sb1dAMZYNZFpkebQ0ThkG1SkdF50hBICnPsmVRfNRiQpb0rKJEWeSiqhIgojEQOmI6KHVdN2rYpi5fYZy2J2pWy7PheLxIA3lOjy09gB1YTgeu34bf9uE0ahhOBp0eT9eC73owdA9lYSEtHOgm1dQSaTSDhRzDjo9hu4We56DhuaI9Oa4Dz/Ng2gZMz4TfbaDR8QR8tNnSRQXH9IUww3iBZbSAoWVo+QWMOEXDSXH7Rhd5sSVe4KcH5xhPxyjSEm53E5pmwm90YFYZwmWGo6NzxHEianOr6WB7c4iPPvoAl2enOD44FIcQ9zFtX+id+myd87ZqkPtLbRyU6rUwOItMnwythjBMPn1KQs6TaSpTQDm9lCJKkCq1U+iB+4u6qUBIEjAFfLT/AZMqHonccRx52Dww1R+DYDIMcV+HKd3EytNFOlTorlHTUUDCX1Eg1SSuowSjNOWxJdSwcq0S3EKCAsbV4JXvRcibIFMXprYTT9GKq+j0xq5ALee8DsTr06+A8nqCN43fFaN6NV65Fo6d+6/GoeDF7flPcQyOSX2oNvAiuLHagS5y2Z8qBu0qOh14Lu5Eu4HCrq7AB0lDnjYSHSBkdnxQtIpMmw87R1UXqIsUZUH7rEZdavJL9S5PlZpHg0QjMRskGAs6wwV1BYO2YJbD1gHHNOD5LhotD167Cb/Tguu58JwmPMsXd7/tlNC1UqReGJbQjBY8f4DN3dvY3NtBo2PCbpbQrQy6QVuyQhymmC1yLFMXbmsEz7KRRXPYdYFR20PHteGiknBFWaTKHtUq8eDC0lGaJUotBqmLjCZPlpgvXmI2HWM2v0KSLxnVgO2a0GlnaRoe3R1h7+YWHj1+hD988h3+4ddf4OrsCmlWwW4N0HBdGKWJYD5BkqSIohCzyRh3bu5ge/Mv8dY7b+Obb7/G8dEB4ijh3UbTaaLht5EuU9imKTRMD2+pV0gyMqNKVGoyQjqg+Mjpz+CHuBBKEubPJTRh+KwVx6Z0JH0IrZGuFM8Vm5nAJQEpnQEwCTQSM8UrH3JN99cKHEKCBMQKADyVEL7Q5Fo8cPsVwq+rhzwx9xOkE2jCKyQuxVPJOrkcdUwClYS8VlHX51ltIj9/btl6/fek4nohT7JSADnF61ifV5wY4lOUixLgyObElvAT6us1DBosBBVVcpHsmkgjcbQYVEl05BVVbKVekG0wpiPn48PTTeiUYnTJaDVs25AvvWqWYcB1qJbW4nksMnqZDTQaDfEoSjjCtFehAUscJZbnwvZt+K0mKFnEHtFq6EWJpmWJk6NJaWMaaHYaaPc78DtNuHRWmDbM2oRpVrANev2WmI2nODq6xHiaI6+BKJxiNjFh+z34NEEcxmQTTK4u8PLgGAdHlziZAVZzE91mB45eo+s6mLV8tF0TrlZCLxJYJvfLYFrKbqT9V9sakioVhuxoFvTYQDxfIosWMLUQnp0BRgHbcjDc7MBptLFIctiNId41WxhubCLLgN/+6VssY3qASbJ09JF2qBlBPLJxlmO6WKKoNNy8cw8ffPQRjl7s4+TgGHmcYblcChMiNRhU4wkY2m5VLt5lhhdEEIgSXqOoGepR2ps82JWmRXrinqQ9ChnaeCQyRXbKCCGOqX4qBr4ynxR5UAoqL2OV0/4ATJ3BVoVNLqPqY1p0jyuQCFiFsyuyFglBbi8EWEJfeR3JlSXUIA6GldtWwg28SJ5JXSAJm97QKs8ZIlyNXFa/0qM5J9yIF0vjZvWRi17PrG8Cty1L5XhgvJC2D/nQSo3lPnJjV2NeOx2oavAjx6feznHXlFJKna4LenHpgtYQhpHYxp7vS/A6DyNkYpeZYovRWWyaDmzHg+/4MMoaUThHQWlAwDq0JYBup429nU24JMwik3E3XR8P7z3E7vauBNXJV+lqb3Q6aPZaaHY7sH0HzU5LAvn0dlZZguV0ilG7A6OuRRqcX5yiKHM4DRc51cM8xHR6iWQRodWw4Jo5kmiGIs0Rz8eYnC1xPklxeD6B0XDw/i/ewdsf3MX2jQ4aDUrgBVDNYWhLTKdzXJ2cwzRsbLY7eHDzBowqRl168PpNxGmEQtOQFxE6jQZyhhhKoNMawKg0xFmGJI6w3RnAN1wYAwtZRpmZQTMKht3QHdiwXQv5VYgim2NzYxNvPriBlx88QpqXODidIoqBPKG9q8F1XVGPt7aHuHfvBja3dxGEKW57Pn717/5KbODPPv4UL/eP8O1nX8PAFC2vKeom455JHiAuYlDDosORHmLSnNAl7T56j6mmikq6knKkF1F81qEHaj+kdeKhFqeXkDptRxp9Kw1LNEJijeBTEoW/SgrwxGrmGmWvwPdqyQr9r+Y5sTrWdVAInq6JHOEfHPtKMq73V2NQoFwv+//6S5N47YP64THkDMIE1HWLXGfAmoFqenlXN5/bZWmCPE/gum15uFmWCTNqNH10uj3kRY1gOkXNrAWYqEzazUrC0yFgOBYaDR9GRQ5bIs+ZxbFAFRW4dXMTH3zwFh4/vIOtzSHaDU9ibRShvu2i2+7Csxws5gt8/vkXcH1g0PUw3Oqh0W1BswwEYQDGaZmhFEUznCdLtFwHwbzCcjFDGIfwUx9xliIIQ7EjqyRDGdewjQR5vJCQQNvXcXt3AM/PcXJ+gcvLGcLwNhzXRLfjo+FVMLe62Bv4+OA9C8OvLvDp8zEuLqayzWhriN1hH01Lx6jXhLHZge9pWIZjVFWGvNRRGTX8hg3ddqAvAmQ1AWPALAHHspFmjCVSxdUk9tZ0dDCWP+x4OD6fYXZ2BKM0MOq56DdNXJklwixEmVloeH24/R46nRZGGz20Wl3EcYHn+4dYBAt0Wz62dvfQbfcFfHVRI5wGkpnVEFtWRxGEog6ueTvVRQnniMhStryAUkQdxRlVcQGMqNfU8CgHJTxE+KwysUh/jASUFI6VossfgU+IXzC3AuNaXVRCVAF0hQ0B7DWcEFCMc3GcXMz1RLwSvOp4whFkeAoOCudqnRxvDea1E4WbXTvHepom1v/TR4l3NRYOnTdQX9lnso4qgNhaEMnGY60UazmfMA65CErNQtRBQsrQSoH01vYmNjd30Gx38d3T5zg6O5WUKtOwJHtEhRJqkfqW68D1HTGyHU9HXtq4uozAeFGz28ODx4/xzjtvwHMNGHUBrcwxH0/w3dNnSIIQvU4bTc9HEk9wcPgdrH0Xuzf30Op1YTU8JHnCuw3XtpDlgQSd234fSbSEaZbQqcLZ9MpqQJih3WzBarko4oWoi3SKNkwLnc4QfusGpksDyzjHZ8+ewLV0tDwH7YYL2wxhNAy0nBYMtwt/8y5Gt6f4w+8/RxaG8H1bguiMGxYo0Wz7CJdXWCYBauTicGECxTII0OpZktlDlTuKA2TxApruIi8S0Q5oE5u6jyzUxM6qM+Dy6ABw5mgN9tDQK8SzCwSXL6FlOny7hw4dRE4DjmMjywpcXU0xmU7x3dMcWRZjc9jD+2+/hXcev4Ebu7dQFRW++uQz7D99hjgHfM+BYdcwSb8EHenm2j/a8gQX7XSRXisNjRlEpF3GDAkweqANsd0UBghAtanGJCFxE/BY9Ifw80ry8SAkVskVFMCtxO41BHMH2U52VQNU2FTOiesg+h64VnaXDGZtQ65USRHtq3Ncl5irU/zo5/r5f7SSC1YMgJOiijNALJkdCnRq+WtPqqi8VHs5xgLI9VwcISQCDbnEqPKMWRkN3Ly5hw8/+gkazTZenpwjSSKx/2ymTlm0mRn44gOpJMdVt+kHpDMDsB1bUpXcZhNGyjxFHVFaIKt1JMES4XyMYHoFLc+xmFzheP856jzHsN/DzvYO2g0Ts2CC2ZWBNJuhtzkCvZ60M3q9bbhGD+lyicGohciBqE7NxEen35FsIb9hoem3JNY1vyjgUGm1C1g10Gta6O1sYlA18fNZgNyo4FHFpvMnj5DnAap0jqKskYYBmu17uLU1wvGwg9M4QLxcIKBEKDI0XR2u4+NyeoU0nUM3SrTtlqRvpdMFdM3GbBaiiGNkJlbga6JIYwTzhQS4LV0T26zWDJSwcPXyJUpzgYbXg1XlCK7OMD8/gu31YFpNUdmXeY0gLAUgjmuLfcy0uuVyjpOXZ6grA1sbO3j88B5+8ctfirR6sf8U0+UE0Jti69ELTdkk2kulfCi0+1UmEVHJlD7lNCGh6co5oAhNHG90GCqnHFepxIuVMCMK6RcgrZeS+QvjxvDW/6AWKBSLB44qISXfKsdyrYKKyrgCIMH16iNIW1P7a6OTxyBRC2ELdxB9U3Z7tW6VxkOJQdFzHYB/bvr6slfnvzZBoSWSbD2m1XHJ/HltdJDwK8hcMwC5VsV8aHeSo5l6Ddeh9xawbRu3bt/ERz/5CA8ePMTLk1P85ne/xcHxsXA23TLBb20YKGjD0oFlWeLkSONYMnY4xCiJRbp6jYZib3Ut2+RZhvl0hoMXz1BkCfrdFnzPQl2l4sXb2uhjb3eLbASaVqLbb2NjewjPtxhpk3H6HmNrNba3RuJEoGOHuZt+w4PjuxJMb7QaIk2z5RQNu4SjMQ0skkwTv9GDZbcQRimOLy4QpgG6Qw9NX4NeL6AVAYxiiWQZIoyBMNZwcXqOydmFeEItTYel8XqYhB8hWE6QFzGW4ULS5xjcZ56AARvjsykmVxPJJQ2CmYiaKAwxG8/EI0n7MAoihPNIck6PD89RFRq6nRHSOMd33z2R+6VoiPmwDSQFY9KFPFfDdiSljTFrg0FL5tKavBc+BoM+btzYhWkBZ+cvkeURqjpHXWavODfBRrud0lo0mYJ+CcaymdJXif1IJxkD9spzrfJE6eNQKfcr56KSTK9ojQ9fMEgXOD2nr8Anbpk1gSp0r8G3dkaQgHnB/ChNThGsoiSBjpzoOkAodbheJNy1FDAeQ4C5AjjXExTX9/3npmUA/9wfKbYQvVEeqmy2MorpTCEA+ZHxE3TCM5S9RycRgcYMCAmr6bUk5e7u7eDDDz/A9tYuXp68xN//b/8rvn7yrdhQjAOJxKORrjOQXckXkhVhYrkMJBaXZSmm8xkMk3ZgC1Gcij1imTY67Y44X2hHMNg+6Ldx59YNAZyh1RgO2rixtQnXMTAPJtjZ20J/ow+/6UgeJQPI/R6z8nN0Ok2URYY0i5HzN0/EjlosFuJ1Gwx6iOcXcM0CRp0hWy4QL2NYmg9Td3B0eoHPvvoGi2iKwUYTzSbg6DFcJAJWRnKj1MB8UeB4/wQnjJ8lKRxel+/Bb7hSNZEkC4pCxFGANE6E6xu1CaNieKKU9K8oCbEMQ/G0pwljdQRbgSqrkMYFZpMlTo4vsJhG8NwWXKeJKMowmyxg6QaazRYq3UEkFRdM1jbher4kBBQVEwWU84MgJLONk0QY09bmAKNhF+2OC8fVMZ9dIo2XkgYnNFdTMyH50GNLDVD9rtVRYfCMKDD7RXKYVR4z/QUSMlgzd4HHytNPupOvIlzS4o/UTqXwrkSlnE2BTVHsn5+WpSRkGlX8XQNUjVbmBXwihRTAORDRq1fbcx/5J+BYnUfhRI12PX1tCLJivZwzK5VTlGA5PlcqlXjNIJTEW6X5rIAn0n6VzUDuRQBkaS7Xs7d3A++88w5u376F588P8X/9+jf4+skXsAwfDbeBMKdDgV7hQkp5BNQaZFmYxMIpc10XokrzGl7J0hxDXObjJMTTJ0fwLAv+m/fw+I13USZzpOFY8mK7GyMYWgGd6lzTguP2cXS6jzwPMZ9fwPI9xEmAxWyO0aCDZRRIFUC0XArBU9KSc9NFT+dLGEfoNT0swzkqbQk9WaJIQ6RRhcXkAnFm4+zkBOPLC1ReiSRcIlqYaOolPDeV1C+UDvTMRzrNEJydYjkeo44zXGqm5HbaBtMDQ5xdHEh+aJUniJYMI/jwrQ706hJabSPm8joQLyNNHaOsUEQZtCxDUNL5oQtAJ5MFqtpEqwEsruZI8hqjTheO5aLV38ThpMRvPj/AVZAiTlKUlQ631CSHtZA8YxO2Y8i1z6YT1EUMz9Xwk/cf4We/+DlGoxZm03OkywBaQelmIGNsL1egYSYgg3WsGiEwrwuEV/QnNEiVVQfzQCU/mt50CivJJFOFAQy3CS5X6S6vwCd2EV2kkp+oHBbKWBSalvNw/rr04/T6I+tWovj68td7r7dUv8SQAuk1sCr8fH/DH85dO6esknn+WaNyFTCnmqvz2OIKUusJbCrj/BHJy/I7Vlso5wr1+aI0kUtGfoR+r4GHD+/hvffeRpxk+ObbL3FyegxbsyQGmIN1ZqZwWJavUKpJbucqyZxerbbnw3V9YQGW7UuqVcEsZcORlKiDo3OYpqo6uHfrhnj6vnv5ApOLY2z2G9gedVFEOdI4kEQIz9IwOT/BnKpjt42r2RRpnCKYjnB6eowypeNiKVkbs2Ahtmdv0BN1NZjOMbVNLCZjpFUAI49h5AV0japihng2QTifiiqqWcwFzVDEKeqGgcoAllEkgKy8NrKwRjifQzJXNQ1H+wd4+t032NwZQbdqxMlcGAattsVsit3hFtzRAOEiga3rSMsaTreDiil1PrNUAM1qo0piRIslmJ/R7Y/Qau/g4PAYwSJFXgcwXE+cQEwGf+Pdx3jf34LR+hT/8PvP8OTZPqIkwXBjFzAdpFmOjKEyh7mgNRazGb6tE+h6ClNP8Z//5i/x8NEDPHr0AJOjl0hmS6k8YWJ1JnmzJJUauYCOFR8q1YzURpWT68QZwxigCDbGcR2J+THriHCkKULa5D4q7KCkJWnXZHBdraJ7tJY6BkloZnyMSb6iKioEiEBTwm3lQlGancT6VjltIq5XMTPuy0kCU4iSvzLPPyt7cIVoFejk8RSMeUZ1bkHXq+l1nE+OvZKk39tObEw+yQoVi67EfBa8yTJ6/tZ2nxjHrAig25hZCVWtCnx1TWJMO3vbuHXvJtrdBiaHE0znl+K9Y27gNKJUiWHbLejiGGCAwxC3uaYVMOtCMuGbzTZ8x5N7zBQwjjVMSyRJBgbVWSZzejmFZT7F22/cxe2dLsJgidODJyh3+rg57KDTaiIPAyyvzhBPLjCPIoz2dsWpUM3nUtx6cbiPi6NjmGWGZbAU9TpOYrieh+nVGRbzGdJ5gNNgjsnJPjb6LXiGiSRRQW2yrtn0ApOLQ2SLS2iphsv9Y5jMOgm6CJiOllXIKx16u4Td6OLNd9/Hch6LOvfiYB/n+2d4+eU5clD+2nAAACAASURBVGjojraw6+9hczTAYFBiMBpga3MLSEsYpY1lHMNoq4SBLInRdG0FynApaqxrWBgOhpJRUv/Txzg8PJY46HavBbvFXNkUezd83Hj4EE63jWU4RZpMUNQMWyxgGC0MNkZCz4ZlwmbJbZlJoexkPMHkcoJoEaDfcnB/ZxdPHAfzYg7TcRCUmWgqRkU71oRGNFomSG7Ko68sOwk10MtJG07AR5cm6/5MWKsSIsaKxZ8h9iFZPh03Ck8mObdm1KhY/lMW4r0rmDNIjwxTz2pNPGcCBiX4lAanRJdoqRTFDEZzhQQXV0cnocl+VAGZr0gYXlNFuV5to8Q5VzFofF20X5/msZRerWxIycinZbxSH7kt69VyBmsJPPGrqPQfXrYaDbMNmPDMdDXamPSQMShuoSwqqdK3bBvDjTbuPbyD7d0NJFmIxXKMvAyRFaHYeIwPZTlzWJmt76mDF2S4fFjKsKaBT/d0XtYoqlpiWXwQdDUvFjPUdY6Nfhu1aWG6CPDk+XNsDd6S8pd4EWBh11hcjtEa9RAuQ5wdH+D0YB9RmqHTbCCmHXM1QZJlWFxdYRlGkuHCDA7GJGm/0jGw//Q7cVCYWYFpmiGPlmhZLkrDQhyVsO0cxeQUx6eXuDh7Cb1YCqHtf/ktnn9Vo91rozfoYnM0wubNPTieh82bu3jjnT0E8wgXZ8e48/AG7p3dwRfPnuPwbIHM2gDab2Lj8QfY3OjC0WJYZo42458ZYC8jFKaJweYQx0eH0DwHpmsjcxZo2w76LcYKPTiGgXf9Foo//hbjyRlGO330Bw3UZQCvmcK1Fnh8r4f3H+8AdYQoN/DptwdI6liSuHXbw2IZivpnOS40qe9rodNoo0pL6J6G3d4II8eXBGuHtYYUJIbK0zRpgqyC5lRjCT6BENPmhLGrzgMCPtJzkQC6LZoO7z3LrFhgTJVT5/OQqn0hWcY4FQBE9Xpld6mV/Mtgo7jRV5KIdplobqKurcAl0pBrfqyWCri4YgXE10f+8dQarD9e83rJeptXx329SnEfAo7LVqX8ysZT2OByfilzqXwriKy8WHLtFSTxWQdaLR97N7Yw7LdxcXmG8/NjMPmX9W10rDAGwYCxYXrQDA9lnCppxnNQZdMK0INXMPODFoxuiYrCYlgyDYka1jXSPIfj+cjyBfYPj/Hg5oa0dmCrjhfPD9C0TAQ7GxJPWy4YTGdCtov5VYST0xnmywAVbUrGoRwHB4eXYmdmeYFOx0azaa8Yqo00LeBrDjZv7SIqSpxOAykqDbMSVxeXIo362xsY3dxDpRsYzxd4dnCAZycv0B9t4JHWwfbjTWzd3MJws4FOiwFyFeR+6AzxTnUfN5/cwW8/2cfJlYNGaxeut412bxMeY4XFFXS6POsEpgu4PiviC2FwIb2eRg7bNyQlzWmZ4jRiltD2rS08iO4i/Kdz+E0Njx7tIomvcHh0gPOTZ3A7D7C7OcDJ2TkugwyjfgtXQYb55AIdqruWielihun4Cp5WwNBZn8eyKh+u18Xm5i3cu/cGynEkGUs6M4B0A0FeIy5rhFmBxVw5ZCQdjfJr7TCnzBH7boVKAk66OShKY3yQ6qnQJL3g3Jcpi1Q7Wa1MQqZnU34FJLKpbKCkyet5Ioxz1xw3st0rj+gKpLLwB9PrZf/S7xpgPDenr0s/Om744e/r8dKJQzCpccpf5voJ2NTS9bQ6t9R5CIgokckbqLvzl7mYTCNjZgdbFDQbJp4+vcTZ6b640D3fRFnZgO5DN9vQ9Aay0kRW10gIKkmiZh2b6qOSZ2Kxw3FM1WPFpsqkHl5ZWjAtA4dHx8ijMeo0wP29DWx3mJrWRBDMcTGeSzpelalUv7xqoNfrw3DbmE1OMA1KGA4z9W30/KFIWb/li7eu3eqgN9oRVWdIlsPeJGWGwcYAi+kMsTOB21E9Wba6Q5F2TLAn0PxWB/MwwncvDvDx55/JdGJ7aG6MsLvXh2NFqPOX4ijxnAx+00Pb9jBZtDBs+YiWLqxSh13Z6Hk9NDxHVGc9jWA6rGfM4DVo2swxGnZwUbPUil7TWiQkg9VZFiIsLAGP6+YCuGXgoaq3UYOMaIowc9HStkQi0aY7PDxBtCxhaTbMKoUrmlCNIlqiTBI0Bh3s7t7GcGNPbMxCa8BqbeCdn/5bdBoE8CkuFguMlwH0JIVvWHBKZaqwzxFvrIoHEkbMnVeFyyQ2alP0kPIB8xlL4F2m2c+HKKUZxuJnRYVS1SDETgfFK4Lm2tdEvyb4NbHTScGP7CcTctzvL7u+/gfTsuF/wR8e/4cAXI9h/cvDyDYCNDIGBjpVBYRktKzWf+90wjmoolLtZBXG63YVTEi2HQfNhotmw0BdhggWl0iSGbo9D4blIS8sON4ANRqYzEvEYSaJ00wtYgMkVchK7VSH77Oq34XjNUVdsy1b+GCWN1FksRDh9OIUVZzg/HKML795guLWJhq9DWyMBmh7JjSWFuUxSiY9mg3kcBDnlK4Oat2HYbkYjrYw3N6SpGSWzLCJEjmy1x7CdZmETYaRYxpcItZKeBvb6OzsMl0fWlmISpnECebzBdrdHnrDEXYaDew8egh/cwP/+Ps/IMhyXC6mMIw2jHqC5XwKVKZUY9BJBbsF5Dl8s0a6mGN6dYSd4W1EW1sicVDmyNIADbmvBcqcknuOZosEHSKOebwCiyzHhOZTUYnXl0TPiE6eBbi4OMHhQRcaYgljBAlwOrZxdTFDNJ9ifHqMRVLBaw9gui7qeC5xPiZ9d3e2pdXE/YePJUTxxZND+AwvVQU2h7v46Fc7uDMd49v9fXz19DvEp2dYRFTh2bqCvWvIqFkNQoYuOqC0nSAACT7ph8PcT41uS2KCeqW4MBUYuTede9kqw0VVEyjVUwiakoXgEs+gkgjZKh1GjrACErddzyuSV5xgTeSyfjXzappcQiSrUgNlgOsdeNxrIF1LO16iApcCPIHCY6wlH3enVJPMH0kdo8ap7DpZx+tYSWteExkTP1QABKi0ilj5LW4h1ojq0rGr0bBhGgXybA5dT7AxYlZ9D7rdQJoZ8FubOL+McHzxAtP5EkFUgjopb1+SplI351uGqJSO6cJ2bSnzYcY+lRCntpClBrJoiUajyZI/zGYT/O6Pf8LV2Qhv3buJ7Qe30G7QVQC4lNA1MJmOcTW5xCxcojcaob+1LeUqt+7cxY2btyXtLaTL3rQRLEOYjod2uy/XlVURTK3EfHEltXe3b+wgXS5Q5xk2R30EsykWwRiTySmSMoLTbCNjwpTN2F6EeRjjydNvcGdrjmFzhjpLYZkNSaSmc8fwesjjFiwUSIMFxpcJprvnOOu1kQU5UB4hmL1AsdlGEi1ESl9QFbRpayeSTVOXzPBRTiQyxjhIML66wvbWhoRPTo5P0Os20O3YkkZ2dHaBtFoiTJnB0kWa3cD5mE2WdHhmAbNcIk9K1s6h1emh3W4hWMb49e/+CS+evhCNqd9u4O5GG2/e3kGv3xXGdMt24PQH+OqrL3BxuS99Yhz6Nth8b0W4otNQoolbT4FR9CeRdpxSmpDKdCGdsiETabcUz+cryUeC5lcSRDkth1SIWEs+Pv1X4Lk2Ld5OEvnqc32b9bI1mNbz/9Lv+hgCvGuqJ8eyBp6MV5wsq3MLA1KgYna/+qycOaJavh6jCrgoMMq9pDG9qrOjish8Rceh8Z2g3/fw4OFNOH4LmukjyS3Y/gDZF/vIygQMFtMLSIDJLWd9Ec+nse0ca/TYio6qJuv7VI0ji1up6tJZIl403ZTeKC/PrhAHc2lK1PQbuLW7gccP72J31Eer4WKxXOCzzz/DwcEB7j64jc2tTVxOJ9Lt6/6D27CaLQTzEKbpSp4mK85bnYE0t2LgXGtoKo8RFVzfhmc0YSCHXkZo2BV8p8T5jHZjJN7PeZzi/GKMLJzC1gwkywlePJkg66cY9rvijWQt3TJaws1rRHGOYL5EEgRIAhfz8TkOn5eYXDIP9SUW830k8UCkPvvbXFxeYntjhDyPIT2WqkJyQFkJz/Z/F+cXkg1DR8XR8TmSOIDnN7G3N8Lh8SUOjpfswYcoAdq9Pm7fGKHXbkjqnm754uqflAnCxQIXJ3MkUYSXL08xnixwdHwGw3Ik8foTZPjtoIHd3S1s3diSENM7ezegO5aEbqbnZ8LERepRSxQWSuGk+vewaYc8c6FVSjv+4694VQRPrK9h/xmdYlyKafnk19JoDToBEoGoVDqpm5AjK+l0jYTlhAQfCWn9WQNn/cvl3EdJMLWVEPxK2l3fb73PD8G6Xn4dfNf3U+egLOO5mBLFvxwvFQR1Y4RJrQYvy1bA5bF5o2Q/Q5Pejg2P/Us1uLaG7c2+FKaaTgOaTbXPRVZ5MJ8eoWaLP0NJZ92iXq8aIjF0wdzCOGevEA12nomjhT1MmXHBEACHwrSlJC+kcLTR7qJy2NYjxtU8wfPjS6Z0482334bT9tDseWiOPCTFTUTpFTp9C7fvbcA4ThHFYwTBS5RLPlwbeelCN2ywT0y6ag9RFRE0dg+rMyxnY5zpKeokQL9hIw2maDo2zHQKLb6C79XIKh2L5RyLk+copi/hdwdw2Q00Y6Iw2xU6qEsLdUnvngutZg/QFFEwQxzOUBcNBPNDVLiE7UXQ9SnSdKyqRyRHsgTNqMvLCEEwgcmiXZS4OLuSHElbd5AkrOhnPmiJNLGR5R5mixreuERZttBoOMgrA8swQDQvEKcpPLeJzUEXfrsvzrAoq7F/fIk/ffEET5+co3lxAcvtwG21YTc6ogomMHEwD3Ew/Rqb4ytUro0P33sLD956C3EY4Is//A7hZCIBdD64VeKWgIq9RiUHlHPEgXQaeA0/OjNJ78r5wt6sKgAv3csU4XK/1wBa0aigRgptZaPXkpGzr7ZnfJDnJanLr6xUJxQAEAIrMFA6MaSgkCG/IsZFdPOoypWrpn78V4BybZzf34IHJQD5jw4ZQbwskwvhxrKME2pbtWgdAmG+HotcNdgWG+cALGXsdZtSwsM2QXSHe3YLk0WJmClcbJOnq6ZPSZaA7mjF7XSUSQRD3M6m9PI0mKwsBbrsEKAOLh0EMhdamYlquGaEMH1MwxzRs0O89fIMG5su9GUoNWv9jRaaHRNhNIZhZuh2qYId4duvJ5KbeePWfaRSw+JgESXQdBtNltmkEcLlROr48uUC5cLH+Pg57uyMUEUBGpaBJA6hJxE8NKWrmFba+GR2ieDsAjabPek7GHU34HtAmrrIMxeG1odjN4HaluwbhlA6LR2NpgPXDZClU0kKz4o5cjKkhN3EPHEkMTn5xcEl4niOqkzQaTeQFRayOEWvQ3W9Ab/pwvOaePOtn0m2iuOZiLIYN269hTdaLczmc0S0mS9O8SXLr8wCt3ZuYu/2bbS7G6KtfPviBHw+AQtxgzHs2kCj14DNmkyGbjodVEWI8eUpZgfHmIYBpsEM/+ZnH+D+G49wfnyAcDoVe555rEJIqyRq0iST3Cnj2BFNkKAKGV7HtVeAYrgtk9DDqnuZEPCKoF/DT4GJ6xha4GdlPqmZa04XgZYIF9paKwNLpXQKQNXuK7tyBVDhBavEawGsMA21k2x/DWDfk4KUVozDrKX0Ck+UvOuvVlZSJU6XLoP+jK1JRbrE3FR7O1aSU/XkcvYniUKW5JTI0wi6VsBzLGkx0G41YMQJCk1HxFZ3bBDUbuN8eok4SySDhOGYNbDI5eTOZak4HwxPxRPZMshn+webwdpc2h1YlqpSb7Va0vjIYMaM76POW0grDWeTULqP/fqPn2Aw1HFzp4HsPEKX9Xw6VbJjXJ5vwWQxaDjB2dm5VNQP+h3sH51JZscyobOggf5ghCSNkaYhsmQpwfhozvZ6UxwkC3h6hdyzJRuF93bQ60mbXzpOktkUbp0jnY1xdXiMz7KZ9N+saxeOPUB/NMTG7lA6OrN9xVtvd7GzU2MZa5jMA6RMj6tdXIwDTC4zjKcT+E4TrZaLhw/uINdqeB0bhl7AsXR0uiMJYfRaXWmlsQxidFpdAQif23wxRV6m6PYaGI26wijTZIGz0xNYWiJOmts3+3j37duoYSGlUwgj7G21cThqIDfbyLQmojyRpGo6DJZU/9l8ynIQJhGunr7AMppLKOSXH36An//rv0C+CPH822+YJwA6zuiISWsNuuuIJ1uqIaSf6YrxM2XRMgSQjPNmXFex4l154qWBEtH0CnQroua8AitBs8bbaoLbrL5qDelYqXbrAynHxvqodLRQP175WFdA4baUllwp5xCb89pY1gdfD2BlN4n6ulKXeQZ+eWQFPk5QtKt2ehynCvwzsqYYA8fKbAe672nfMb2L7mO6hin1aFuNBn20mx3pepzlFVzHQ1wkQtwsw2G62XQ2x2w2RZYUMFgyRJtREqptcenXFstrLLT9loC8SCNUVYF2ty8J0I1GG+7eDfTabVGM6fioCqptc4zPzxAu5qLSHpyNcXQ2xmDgYz5dSiLAZDLHydFLjAZd9Not4crj0xOYtoPx2Qkm52ew3RamAfu2OxhfXEi6lec7yLMIVl0gNippt3cVLjFoeehSDfNa0snZtFwEiwhnJxeS7bG3NYLtNzBoD7AYBzh8eYarCfu0nuDO/ft4/6MO9m730On3sXe3BdPykSYl9l8esiURqLLvH13iy6/PcbDP/pc67GYLnc1dDCiBrBqeAxRpIKGFjeFAiorZZPjqYgLbdHHz1k3YtoU4CaXTdBBMoWsJNjYotWi72SizBeIoxN5OD/2OhbPzMa6mSwTzFAYibAx9NIc3sMht7LMfRs22FiZmyxgF7z8LXw0TtWnjcrbAN0/28f4bb+LW7XsY7dzAl198KTHdbseCZlmSXcRm0bTnVarhyr0ijN2ArdrEocxyed0CW12zjT1plvWDr9THNSGv0cZ5wcYaBKtfWX592SqVhoTOjwCTsLo+fw1Ar86jQiIykFf+mh8d/PqJ/vlpYRSrP8yCES5GScKmTqYhrQvY15GSh3aXZtjQpBt0JT0xqWY2PB9vPryLv/jZT3Dn1m1cXU6xf/gEpu/g5r37qOjHq3WMpwGuxnNMpnMsgiWq2oHOMhT2Y2SDWHo06ZaWvpzk5qrwYRou0W+O8MF7b+Pu3fuwbV/CGo7tIo0jzCZTzMZj6ShmeW1YOVXwUloyPD2ciJ2o15SaJeZzpqjpODkeY2bPMD6fIJqFsJwSz79+gqI2kIQlplM6JPj+hIkkGw+3GM8rYPOZMafUbsHx23C7LXiDIfrbrOwwpc16gjlsP8bmzj3Yro+dnV3cvv8AWVXhq+/28cePn2EyYZuRHRjWBjY272M4MuA0a3kPAsuaeqNd0CtoeT3cvHsXg80F/vD7M7w8G6M98hHkGR7ffARLz6RzWZVZ4DXaHh9mAd/3YAcagvkYRT1Eq9GF7toSL5uHOa4uTpEsz9HyHUTLuYQkWPjM7/jyBOfnZ7icRlgmNTotE/2OiyCcIE5NMAm8qiJotYU0WiJMUmGaTA9kgjRbyfN5z5YRtkcjCdi3uiNM03Ox5VlFQcAljLOwu7iWSdMwAlG10aezTzlXpLMBhQztPdI4HS6i/gkIlIFItCmJdw2UqwVKPVyB6tVGajtyDAHVDwB3HYDXobPe9vp6sf3Wx72+8bXpV6ECFUGQNRLXlHnl+GB8TeIw7DNps/+GQZ8HikTZZMwvYPMh5lyXKXuP0HPXxpuP7uE//NWv8G9/+RcIZ2f4H/+n/xlffP0pbt6/A6e5gR7jaG4Di8slLq6msJ0Gbty6i0XAduOa2B2sDSsypj+wSWuNMosxnWQY9AZ46/EDvP3u+3jv/Y8wGm1KiOL4+AQHz/cRsFP0IsBysUC4XAr3Zmtzqqts7/cPv/0az54dotd2cOfGBppWD6NNW3qhjE/OxUPKmJtrNhDOQ2iGg6TM0PY72LvzQDJW4rxAb2Oo+mjaJky2jue9qgs0XAuDbgceG8pSPSpKjFrb8AY3Mdi9kiqPTreL4eYOhts7GO6+iTT7Iw4OZhiMNuG6A3RoC/opynKCmJ7VJmOUc0mrYxvDYW8Ht2+2sL9f4uRqgVLX8PLyHGF+H/0OwTOFY7BzdIHJ/ELaIFZlD5WWIIguMJs3MZu/xHQ+ESbK7tlMbbvIc/Q7LcxmY6mGT+NQSsHmiznOLi+hGT5afgu9tocyC/HV518iyHW0B3twGuy+6sGsc3leGRt5sTGjpUkFRZKXiAqgPdjCG++8j8MXh/h0GUt7QrtgfjyTMkzJMqK9L7nSNZBmhdR1MtmRDhYmXXh2QzzbTP0jzUpVAylYpNVKlRQQqIWKuOWv+rMWTNxewChDpcq3Ws9jrKXp6njXdv+RNLwOPhW8VNL2+j7/b6b5khIGMpl0yQZCovK4qqDU8hxp1sRcThr6YRhL+7pBu4Gff/gh/uY//BI//+mHaPQ7+O6Lj/Hxx1/iu/0XSGFjsPsC7zaHkneYpAGK0sDm1h5qo4Pnz04xzgNhZ3T1sPW4dO5yLbDclbbcrZvb+Nv/+Nd48OAx2F3r9OQYxy/P8PnnX+Ps9Fzun2W68iDZ2ZkubLbHE7U2XUjWx9MXh3DNEm8+2MPP33uER7duo4wmiIMArlug4TsY9PuigodxgfE8xO179/DhT38uqXDMWLGZPNCml9ATAmBn8oy2K2p4NsMrLvI0QZHE0lx2s9Yw2LjCxSmrwSt5/wKfLx0UjWYTaX6Fo6NDzMNTtDs5BsMceX6BbluHa3RRJzPMLi8wvZrA76ao0hFcm+0q2WEswtX8BPvHR7DtHVxenKHX0NBrOVguJzDqClkcwDaoTs6RpTMEyyWOXx7CYRMp31MhiwyS6DCfLbEMFmJTj8dzCUnNFgHafb4pKcWcVRuLqTAqJihYdYIsmCCDjZbbR6fdk9APu4Pzm2eJNPdlInxtuLj3+B3c/voJ/vSnz4QheM2mUD8dOWkaweY7IUwmdhfSW4cSkbhgca/jOfDchuT4RjEzEv4Z8AmOxGO6koIrnZCyjf/EqSJ2lkIchZ2AdyV91kDmCRQUX8NnPa+OpP7K2rVa+kr/fL3Pf/HUSoKneSo9RXMmXec5XE1Dy6VzwEaSxIjjJUr2Pykz7O3u4Ocfvo3/7r/9j3jv7TfYDgtP//Qxvv3mW1S1Db+xiTgx8Mkn30Jze+hvxpiGKSzLR7OpoT4LkfBFG0kGUzfBXi5FnqBOM0mypgPh5o1t/PwnH+LRvTsgt3727Xd48vQFLq9mmC2YvaHDcti12pH0NnZcS1NWUWuI0hJRXEllRZQmmC4WsI/H2NmZ4+03H+HurV1sDjvIgjFcW0ebLfw6XcwXIV4cnWGPhbeDtgTbvaajeqw0LXgNV2JgzAFl7xOq6hY7lbMzteOJqkrPLON1MzZjipbQ+QariDZngtr0kNO+ilntMcN4muL2TRNJpKPML+Hs9lG3TSCNkM0mSOoAVelQDoh0Y0bL+fkYk2CKIOA7HCBV7GyjYbLgNglFNY6WESSJPZpLi0FJXOYrzJIMKesnWAuoucjSGklENTuUzKKT04mYAZJ0znrFMMXxy7G8JObh3V1Y3hBea4CLqwWu5jH0IoXtVvCaLPuypNqECeqVZoqK/PWTF/jg8WM0e1swmDFUVGi0OoiYLFDkCMNAUsiYmsj3jShyVmEu5vaSBYtjUqMX3RIG+SPJR0JX4FOOEHFxriXZGgUk8rW3cwVCzl6XYt8D4LUg+T+3zb+gba7P/C/88mLZQ5O1dTocRm3Zn9+k5cR3xCWYLeYIgzlaTRdvv/kY//m/+ff45b/6qahyk4sTfPrH3yFYzCQrotkYossOzWmBp09PEdefotU/RmU68uAWiwQXF2MsFmy1XsJzHFi2If1IaqZtocLW5gb+9b/6Kd558xEWszH2j45xcHgiL/C4Gs/Q7oykzSD7ehQoRAotlzGiMEEcp2JzlLqFZV7CaffR3RyhP/BQOy50z8Xdxw9h3NtEcHUKMIk7T9Dp9dAZ9eTdfI6vIauWAqyGD+l0VmcVEqRCWOfjCUy3gUazJaqRpjEWWAvTQhZjfPISB0++FknYYKPMssQiMKD7LSzDU8TJGYqSlfD0NgcsqoKlV7CoecxDUSVz1v35bTSsEkVKEE0xvTrA+UWItNalTX20LOQ9gcvLS8xPU1jI0LIt6a6WFRXKJMX8aiISJphM5DVqdasDHS4KBvezBPNZjMnVEq7nIMtqeRa66UiXtdML2oym2PVV7cL1mtjc3sKw08eLw3McX4Y4mwQw/SaGG3QuefAZhsgrvDg4gV5/LN2tK93C3u37OD14Jm9QovOK/Xm8wkYShShsgky9vo22P9+2wZ4VBCPLyMTDTgZHyacstVeQE+Km10/AsFIhXwXQ19Jp5QkVgHFDbseo/wpBa+D9EGjrkMF6/RpJap7J0f91EJTj6Bocz5VQg3AY5m7WSrViQSW5+WA4wHvvvolf/Ztf4D/97V9h1Gng5OApPv/4t/jkj7/B9tYWbuw9wsH5UrLkx1dnSOsCi6+fwmqcQnfY9nyIMAUux1OpGmAHZrpH+EotYUy6LmrRz3/6EX71l/8G3U4XX339BKdHR5hPyQBmWMynMNgGgVLT8tBq95koB0qjNOdr0kqJn1KCZ8ESmt+FN+phdKOPXMtwcHqEd+Jt7PZclKWLMs2QLHPMlhfyQhIWzNKZlxYBHL7kJA4Rs3cnK7VNSj4Hz54+h9vqot0bqNKnohQJx7bmDVNDPLvC6fFTVHGMtmuLajvc24HuMyxzgcX8EKyXY7jEsRI0uI3uw6l1ZJRoYQIjK+G2dFHzwtkcl2eHuDo/QJb0kGsenj87QzSdIAteIluewzdybPWa0BsVNNuW6nZ29F2MZ4iiJWYXM6kqsCobwyE7rw0RLlMUw0oSC9jD0/GYf8venw4aVxNobG9vONA0F2cXcyxCtmYCHt7aw6i/idaLc/zu0+9wfnQkLSN7uKRcNgAAIABJREFUW5swXV/s1STKkCYpc8Fxd2cLt+8/RJlGOHhOqcdWjza63Q7G08VKA6TNz5AYg9qM7SpPP99hKLm/qzAcX5exkl3qV4k9xtHovFeB8fU2rC+SlJkVyhRAxbWBSmPN0kr9XKmnRDABwV8V2XgtHQXu123ClQ0pDh+lzcrxpOBVaqdWEnmNWBHcSi1WkFVjZSfqJnMl6TKmNCnZL5NvPK3lzaQ7Wzfw+NFD/M2//0vc3duFUeX4p9/9Gt9+8SeEkwvJSSy77JkyxPvvvIFnh88l9uW2WxiPp6gDvnAjRH2xRMbMiohvD1LvtWPrPL6uy7JKtBoN7N7YxNvvPsbmzgaW86UE38nykiQRe8T36GK3ESVMOzKlKDdjGUuYSmNeZvOQYbFiISvYq6SU0ME8zHAxPcTV6XO0feAX7z2AWQaokgXqNMZkfIlmu43p+AweEwHSTSwWKcYnJ5ifnUvbet1twPSaOPz2OzS6PUy7EyzjRPqoxCHr3wpsDwZo2jqeHxwiuLxEx3Nw8/Yt+FsbKMMI55cX0nFtiy86cTTE8ykOi6loGJ7ZwKDD4LuGpGigiIDw9FLeLBQuLuAbEYaNoZT+/Ol3f4ChJ7CNHK2miXu3NnF7eBujjT76niNSlYl7TEhgXuTebAIypE5vgE57A6bWkJaBN9I7yIpUPI2MBzLBPSszPHzjPVlPNZ/ZL4sgxudfPWFOOW5tj/Dzn97FW5es1azxv//m91guJrDZbt8wkBZsG2lgsYzx7Yvn0hfizvYIe/fuwjAqvDx8gvnkHIP+KuSTmchKhrLU+yXlDcisYTSZ2cSmWJBkB5KxyYYz8t42vqkoV52lmdAqzYSom1YVwihWSVpEl/xXhE7ngqSe0dMppTnKCaM8LgosyimzAiVVUyKFoBPEELgK2hR6BAxLLqTPpjqRSn4W8KmUnIpuXek+rfph8CLoPGGrP9vSxUVuGDbiJWvpWChrShiAvS23R3389MMP8J/+9q/x6N5NzC7P8Ok//gM++f0/Ig9nkj/Z1jRE56fI5ie4s9vGu483cH7+BCdXF6jpki40pHUNu+lIESxdzXzlFZsWiZjRCmTRBBvDDfzkp49x/9FthGmEo/MTxEUGp8FsmRl005NGulHCFzuOxIuq016UmBHfv8D34TH7nTaCK6pukWYYn0X4LjlFuZzgpF5gp/8VOraL3a6DHsuV0hSL8wX0pESDCeZJjHR2hdyysZwtsJynWMwCBmHgNjsILqYIZwkMZyqOIBbkRlGC5TLEgX2AjWEfL69SOPYQWneAxN3AeeIjXqQwzT7effA+ek1m/RRoGD5eHBzgm+dHCBITvf4u3nh4H/fv30XP4gtHYmwMTLyLJgbtGHm9hYtZjZfTBa6iCNM0x3mlo23twH3wC2zeu4k6uELH0+HznVB1hTzJ0Nq8B810oJmudDdLwwi678L1G2jbBqJkiX6viyyNpIlUv9dHkRfw/KkQf69XS8Oq8XiGbuf/Zuw9mOQ4syRBD5UZqXWW1lWogtaCIEHRZHNH7I3YW3Fm+2fuF63d7JrN3M11zzR7prupABIaBRRQOqtS64wMkRln/iILZPfN2l3SwEotIr73PeXPPYbl+SzSuTyuXVrDab2EOmWk9ZFgTdm/Zc+TgPhWt43Hr1/CV2xcWJpHNKqg2yqhU3XgO5bQ5ytDFX1Pwdj2RQ6bzoq6G2InY1VyW/aYxfgEK0mjkO2b+m5c27SMwDAY/vM5Z5fAZmiBk34FrYeGQ5uaPCm4PplgkBdMqqG8fvYkuRp4RblPZvc4KTwpwkxCUIaJNHW+VCBjCnlWOPvFndCQ3VAAy2ysc7chtMyIii4BOUjoq0nLvry0gNs3r+Le3RuYzSfw8tG3ePf6OV4/e4JBswrSE+QTESTnZ1Aul7D7+glmt1Zx/cICsrkvUW7ZqPd9/PhyH0/fHMGlKAlHdxQq8gb9IRLVQpg6B8gXYrh4cQUz80XUmh1BcTjCxMABWk62a0IvqKpRxOIZCU+Y4zlEpGi6MHM5Do2R3J7BuAq1zakX3oIF1eUs3Bgnpx2cnnZgenG4qgfYpJsYCF1Dv99Bo8swr4J0Po92x8XeO4aKAznfBCKTdCgap8AJYPghEOGfTetSlQuFuKCjyM5soFicQTZHrKSCnm1h1OticQkI52wkQ0QQ9VCYLUJNplAfJ/DjH17BadahTZ3Huex5zK1lEAt1YGosTlnotCwYWg7DURzHFvCmNsA3r4/x4uAUHT2Lmp+GFZ2GqZtQQmwHOMCwD3s4RjSShIeQ9F1d34I1Hgk4ejiwBFvabHUQMk3pZ5JcSkaCdDLJtTG0LMQTSUwVs2AS1+3U8eLpQ4yMFOJRA8sLM0CpgvbQFUm0WIpgemJlR9IXrbYaeHd8gNXlWSysLaHf2oDTq8GzesHUgrRueDoDkRTJ1Iiy4hVBv/zExqCTavwsF+MiplHJ85hviL42exfBwCltS2xH3pE3aIRcBEFMK1PvkzqN5F8MJeVFPzXceXNijxNTnYSi742S4S9vTIx/Ynr8jjKKr1PhhhsCZbACnCvfUCA7ihbI98ITqaeRzzAmgSuXLuDmjWu4fuWCnKRH3/4BP3zzO/QonFg5xlQ2hUQqipCpYaYwDzOq4bBagrMzxuLmJj7/9CPEMtM4bvYR+u+/wt7JKZq9PjTHhDvw4No21DA/m7/FhhmNYGo6h1wxhUgiCtMZQdNNWMMGavUmqo2GUAdyipoDr5phSHGFNHok/RGRk0QCUGIiVtnnYndsqETljCwBYxuKI6F+p99BvdFCUh+j3mli1G2hWa2CHL49q4+jkxO4yggbFy+gOLuKeHEZZo6RTUjQKAyFCD2LJfl5KsKRmMwCsqlOPGh3MBCPQnpDHnjL7qPRqgCuhUEijWGpjKRGUcohEtMpLM5eRvHiFdTVNF7vVaFEwwgn40hPFxAzDIQ1G7qWRb5rQ3VC0OPTWNUzmG166Kkm6paHkR5Crz0QfhgO/47cDlzNhm+xD9rAKGWj1bMDoAR8DNotxE0FjdqpiF0yl3atloyGkaKCBZhCvoh6tSZ0HPlsDlqBojBt1CqnUnAZh7JwjbTwqAZEWoE2ZYIQRVVBv9sXagl6wnavh2anjatbq7hx5y669TLevnwuzXaKsxC9wxXM9fr+IlDKwLExquRFVIq4sM/+8c7AcMisS6NhzBtkbO/tg08igFhiRZrK5JE/eoK8v/zvf3L3T0/42TXxsfw+YlE0QRojQ87gh4hEsMHEWZEkeNgdSMM8EY/JguIIv+0SUjVGYSqLu3du4fNPH2B2Ko9Br4Pvv/kR3/3hX+H2m5ibykP3B4iwURpSYbkWHN9EbjqPoTqGp2sI62HEwiFkkia0qIHVpRyKuTBsdyAckNIGV01RRFUwFKLbVDqHhcV5pDMp8dLMMar1No5KZRwdn6BabYjkl2EkZUcc9nroD4Zy8nisSPBqmJSnoiilDj+sYNi1hK3Z9liWdxEyaNAk4u2j3mpgOhUGnBHazS6ajZ7ssiTnjcYK6LlDxBIzuHD9ASLZGSm0SNM3EgX5avg8bl6Ux2Loy7YDyWZJ4ZAk0a9oL+pClEQ996mICn3ch2PoaBGpYDWhGyOZASxkY9gq5PGgacNVH2Fot3FS2cNhyUI01EMmqSObTsFTHQzadRhDB8NwH3AiCI0twZBawzH61Ro6pzl0BzWM2iVkwx5Ggya67RqmZooolcugFHUilkS/00MINo4O9xAxwxgMBuh1yjKb125V0CGd9tiT+znuVK9WQR7TZrOFNqfWWw05RloCom7U7vYx9lW47liAEy5HqWx6QgXxZApU1e5woxyNUZxfwOzKKvb299Dr2/BUdnaDtfoz0wuMUQZtf2JLF/YyhpUcqmVVk41ULmx6O1YfSSv3/jLxeO+7c8JARgtnrHpmtGd/f/J2fN/3X+RnLQm+Lw2djwW54GS+jp9L8xPYWvA3MEKO4JApShWyUobSNFbmm6RfJ3mr6w6RiEewtrqCG1ev4BeffoL1pQWcHO7i+2/+FS8f/4DRoCeDl5sby2hkTNQJUXItNDoObK+PfD6H1XMbyOSmEEnEJXyplw8wVFWkoj6m81G0u9R68+FQI08jVMlAlxVJle2FGZzbWEe+mEOz0cbO2/3g37t9HJUqMsxJoUnyt7TaXXS7AzhesPDNkClgbYYtzBPInGWwgB8KYTwOYexRNdiDEeamQAiUDst2pBmcTmehj8dIUF9dARaXF0FJsUqziemlFaxtXUKkMAeWy3kcSZnBg89zLW0Nao6z76fpYHm/PWgiEo3IOeIcHGcTdZVSaWM4vTYMxQOFNjtdW4ilqvUa/FQEkZlFxEI8H10cn5zgWdxHyJ/FVE6FukDQtIphp4NuowrXKaPrJ9DTc+jXTzHuddjhQCNcQjOfQdjtYkCUijmCN6ih2y4jpDuonOzLhuzlpzGyxmiZOurVYxQLBWH9poiMofvS9iGvam2iusypiifPn+GkXJGiFjchZwT0bRu228JhqYxqrYlolhuzgu7AgqdoEoZzqDydzIm2RrPXw2H5FOn1JeRm52Cm0yi3jknMIhPtXNe80Isya5NW3Igzo1zzgUXpFCH0R5yNciYqpUGYyeIFCWRVluq54OXyk0HxDVhSF9Z5Vgf4pvxvYlxnYWfwsve+UW6eGeLZF3z/V7wbH6X8rqyLyYDQme8M8kw2TslYzNCJlA+sanapMqNrSCRi2Lq0gV989jGuX7mMbDKB588f4/XTH/HyyQ/o1KvYXF1CLEJZLhfFXEbUVRutGnRLgRrOwQ9pKM5MYX5hA+5wgJPmMUpcGGYIKSr6zOfRbFg4Lndh9xREYgUYLCmz15cIY2F+EQsLC0JRcXBYwvb2LnbeHuLw8BTtTkCoJEiSsS9DnjQ+KQ7pnHKHoDc4bCvhjzuWVgbRL+PwWMh5CSHlb6X+QjiiCMqeGMQCNR2WlpAwA26YqdkZGZk5ODrgFB58XRENPms4wKA/kOPHSjCLUsyLaJBUPeJaIP9ko1pDRCjW8+h36/LdTmtlaOjAqh2haESQgg7FJXrTQ6tSw/D1NtL2CM1yHd1aBZ3qKZonMXRnw8jHEkKhwDysVSnDbjXgWD4GahqWwXZKA+NBB17XhxNNwG134A1b6DcZQpK/fSDAc2fYhQp+zxHsfhMGM9aRJcAJxxlgYJF9jZw3jkQedCb8bYRZDh0Xb9/tCT6XsufU3SDudOgCLaePVqeP/tCBMaLMNotpnFVUJQokJ2i7R+0KRb53qVrH2soCUsUpJPJFOPuloEd6FgvS0ric6UTOHBVtiUZCeBl3PXq+s7Dz7C8flOvcfWX4LvBStJ4zAxPypfchZ+APzx77I+MTk/vj/703uPdekTle4PkCLxdUROU6q51isQFGjpLJ3PEp+Chcmw7n3Eysr6/h8pULuHPvKq5euyS0bS+ePcXvfv0rDBo1QcvHinmZwB45A0H6z80Xkc5m0CMpbcTAwuoK1tbXkYgn0a/X0Oo0cFo/wnGlhGSxgOmpWVzdOodeV0GvewjPVbC8Oo9CcQbdwTwSKRV3bl5CLlvA6XEVr9/sYX+/hJPTOpqtHsinRMNjyMRyeYc8lQLKHsEdWZKoh50wzDFHbIjsJBUBR5+o80fAMxfQGNQTV0HmNA3dgYtW30I0ncXCTB7ZVFTaR54ygqeNocc11Op1jErvEO5aqDXbsHoDZLIZdImYCXMKgx6Ng7wuxrGYaBrY7RN0Kg5SoXNonryTE7jz+iX00RBetwEjM41EqgjVYX9NhUEl3YGNbqWOXrUGlZVJ1UBKDyHJ8F0NAzbZwCx0WwO43QH8sQ49psHu99GuV9FrVmHbIWhjMrZ1UTvcg9srw48riBmujFLZwyHibICPCAFzEYklmUFJqEy5hn7fRiKVFP10CsxTK5FG1BuOcFxuotIcCDGTZoQwNgBTU9CxXNS7NFYq43LqgFMKHHqOwhkp4GQLI5xaowWMhsglwqIZT/7WRCaD9Mws/NBLjFgdm0AuZdFOugC0DkGIsdc8qfbrdMl8gOGNrrATH4CTaXis0EgYyhhGLhSKCIzsDGp2ZkTvH+drxFEFr5HHaegT4/np+Wd8LpPnMWydFFXebxcTTxhMogfPY5hAIhtjMtPHifG5uTlcuHAeDz76EFevX0a2mEK318STRw/x9sVzoSJImyEszy3Ad6gH4EqYSHasXm+AaDSGy9euI01BEjZdi3lZQPu7b6RvNx6RZGgMZ2Aj5BuYyuQwlangwjkdifQCrt68j7VzW3DcoTBzTc+kETI9fPfDI+ztHqNcDWBk1pDehUeK6keuaCswnNNDkaAHJKfNF0EVradILhvSDUR1Tj2ocMY2iMXkRDq16QYxwuZ0tDoWSpUGGt0u0iniQknMZOOkWhJuGHs0FPETtVpBJHaCSqUhO7SprqNZORW4E4tGzPUcx0Y/GkPYW4DTOpUiRUW3UNl9J57Yb9MDKvA6AziKhYHXh91xZJoiZsSQSk+h7Wko75bQPa0LFX4umkQxnkOK2nxuAEKOmlky2UBVQ/CjBRy8KaN8UkK31UE4mkMswsIaI7JAa4JpCXkvOSnBEZ54MgMMLfS6LkLhJLrWGJarQXMVVBp9jLUoKq26MFaPfNLIU6vBw8vtY1hjE3aP1IUG1KGOBtscA6DStEU1yowlhV4CZPJ2xwI+GCmKEEtx2HbQpbafi/3jEvaOT3D5/Doy0zPQBBdrS4VdnFCwZAPToPFNZra5vvm4ziageDgm2RSJnISNzNMYCjH34kk569fxnXggzgJB3mbeJc3wCTu0PEeMcAK+lutB7hYY1tmr+e2C66JWy1BLCixBjHw2mEsmLpb0CXsiixQLQAwpOCI0NTWFD+/fwxdffI5rV68gEovg1dsX+Oab3+PHb7+F5rlIxBJCkRAxo7JDE0bGsRQyTdP4ppJTuH33HjKri1JVJIfKaa0ii3c6l5c8ghPh1VoXtruP42oHnVoDlzfO4+5HX2DjwkUsrq+KcMrQ7mPoWdg/eIuj3VOcHtfR7VgY2my6+qIB4FCpFdz1gTGHbsn/SUJVlksJdHZttLsjxP0RQuk0oqE4hoTTjA0o4NSBAdvlTCFp2UdS/OGIzruDkqD2IyFqybk4Pj2ARhVcU8NB6QTukHp2FTQaTcSicSzOFTDoNKS9Q0EXphfcZzV6xKYBu1OFy37iuyFqpRJGnEVMUGYsgpGvw7WB2rCLbrOHSJzKTDFksjMyVbG7c4CTwxrWlueQiCRFmDIWo+45z7gOMxZFIm1AUQ0MlQj5sqGrBvL5LIrTi9g8t4yF2WmY2hCG4iKqjRA1FdGu6PXIJJfAuNESMql620WlWkaV4IJ4Aju7pzgod1CuNkCNREbF1HvwFR1vd0+hh1LwPAVDyxAIXpsS0koYAx5jtlfCMRjhqCx09jxtJmyaIkRXg34Mw35beqLHp1UcnZSxeW4d0VQGRiSGQYc9PEZtgYHRNjhbKn8FuBLk2Fz5Oqtb9Eb8jy+SxFB6e4F7JCU2wyIanxgKjVOKIUFZn/eykiTyTJP2AO9io56Oix8iKBthFjtrCJ4ZXxDKclKeZkfeQyIB+H0I53FdBwZHX8KGGB9bByE9JLkanXgul8aDj+7hP/6nv8HqyrJgMv/w9b/in3/7FSqVMiczEdVURKiy4XtoNjpYnMrDjvZwWjrC/PwUVlfWsLS+jHRuWhrf3VYPp+UGqs2myGSNlDS4E9qOgrfbxxh6p6hxsjqTwxeffIhbn9yR3z+2a9DjKdjNBt68eYfvvnuEx9+9FERHs8+yNcebTBGK5DF2CFdij0bkkFieDoYtecw0QxVKCYb1jkc13D76/SF8iqw4rrQmItGUMGPX2134VkuQKBycTcZNKClTdkQznoWnuGgTktW34bukLLIxchwoEQ7Ssi82FMS/PehLZZsjRaz+Uivw5PgA6RTxkyOkkzGBw3HMqdruYmRrCPkuap0+Bt0eCkYc2fw0BqMwBiMbJw1H+q2z8yvIFmYRTeSQKaShhMMyosM8PWYwbVDh2WOc2zQRz63AgoZkOo+F+XmEDA3TU0lMFTIIaz5MSrA5Q6la0mHsUWe99iOevNrH23e7GFhUZuKcD6uTbRA7y2yU4aMRTsg8Y6M5RjRGgEEalqPIaJHjmiK7nc2GBe+qspquGaKlMabqsGz+QLvZFLSLboSl4CROQdfR6Q8kxE1m86iV6iKqwmIWvwvPO3tQrGCzPuKJfmMgHquz5yDGN/FUDDMZWkpvj/dJ85p1vYB7RYyNZih2FLQEhBBUzCx4lAfm/eX9dd73s/vfP2HyGp5iqsSMPaGnNynrxH4I9cQtDjyOEQ5roiaTTsWxurKBzz59gM+/+EzQDHs7L/D48WN8//Ax3u4fImJGkIpHBO/IiQPuPU1qApAGIhIVfo/l5QVcv3UL8WwCaiSGbq2NV8/foNVpIswDHtJw2qzDiBfg+2F4XkjCyKnZeXz+yS9w5eYV6HEVbrWOXncIvxnCkx9f46uv/oCnT96hVO3IVMLQDiBuPIgEXvM/cl4x9NA07v4B1cXZ/iY04TzG1I4gBkpxBaY1GFgYOh2AzXSdwiVdaOM+ZrN58b6rmxexPFvAVCEhZERkVht6Q3QGXRTma2C1JayEBenCcaDFlRWEogk4FKq0hyIQyVnIYqEomnqxTg/xdFo2vrhBARDKoYVgqazMxpBOLsIYcophgGwhJuRO43gIMT2O//Rf/6uElevLC9hYnsHcXArRTBh+2IDhaRh5KsJ+CASvhkY+ElMqNnRDsJzUS+CkBTekuflpofsLGk4KfKpHkQNFMxDLLEMJFZHIvsFYJ3b2FXYPXoO5XJhRjpkT7s+hyDFHBdXDllXfCcP3GAXxcwgkAGKpqLC5cVCYqYFIjBFfS8kyERAayXniOiR+V9pBjFakG8DCCqMWrrKAZp5pmXg7Lm+mchOnJVjqiRnoDC2DxwNPJ2gWIQEKvBL7fGd5Gg/Azy9ikPLeP3mynz8u4ey//dDPnza5TuJUTn8HYRfn4WJhUzTfiBS3hwOhGidd982rl/D5Lz7Fxw/uI5NN4tHD7/Hjo4fYebuDg919+J6BeIo0BFHB9DGf4S7KRXZareDi1roAqzP5DJLLi4Ln7FYqaLRaOD4+Fa8ztViQpvjJURnN/luMnDCgRGHoCdy4chsffPoZotkk0CnD6VfRalSFruBg5xDl/X30G22MLCJxIMgbDqgGx4OJOynRiWun8amioKOQUVDyXh4wif3F+FhYYX4YMpkLdjBCWwyXIazn9lHMxnDz3h0BAlzbOoeZbBqxVEzsZOwOZErCHntY8wkoU+E77Hf1EDZNpLNZpGbrooAr3KXCMTJCKpHA0B5CSxYQI6fMiNodI7iOjZGqYkENwTCTKMbmEEcMoDBMVIVC/k3dQcSyMH/5A+h6FHHDAPXVQxGKr3twqGPoR0QsRePQsTOG4ZOlWhMOGM00BPzOsbCR58ssHAtOthtABXWSiHLTMsPIFE1cuprDyuZNbF6+i+8efg/l7/8B29uvUevYCIVpUHFJZdhOcEi+osQQSeSFwp69zDCVo1gdDrH24UAXlFSgU8JiDpnlWBhjyM18k+kOAQ+myQkPH64gYSiOosK1KboTgPfl5IrBBYVDnlsxSIkAA0vSWd3irznzfoJDk6JKYHRcCgHWcmIj/8afoFN31o8LnvBz7yf+8b0H/DfeYOJVDXaNKZPsBCGZYvggGx8/n4zLFIB88OAD/Me//Wusry3KCMfDP3yF7777Go16DbGwj9X5aZROu1Ig4fwZlzj16pQIacdVxFJxzK8uYvncihgACZN6nTaOj4+FPp6UDqx8ElBL1ujGTgkvv/0OUTMPbRzFzdsf4OMvfonU4gK8bgm9k3eotU7wbn8PlWoLcGNYnp2G7kVgvz1Bg6h+ATHwd/OYkh2bkzm8zg2OC4LSUwKeEwPlM3k+uOCJSWSxZzy2oWoWwiZzPEswPNFkGOcvncfnX34peW8xHpdClLzeY3FHwYhDo6aBRDwqHJTUP0u6lhR4KOyZDqUEFsVm/ohrgXjYSAQh24IWnxif674niuJmPeLGoZuIstEwpvGRMJi5jg2FbGoksDKSMFST09rCyg2VAiKc5lPhkWZwxGHWQM1W8CAqoy0GOiz0jQQ+OB5rASWlQ2JtFZGQgTHDOfbsbB4jA9FUFrm5IubW5rB5+QJyMwv4P/+vX+Gb775Hg1MGLnMaFa6nyKxiMh5HrjiLZIqM44xADJm7tJwGbBbjSKLlMTzkxik6zkJuxbU0HnrCSMfojLDHXquNXrst9Q4VnOPjIDfLgxPvx/RN9tKA21OKlJMIk+co6POdJXoU2yDVNY3vrCQq9BCB++Jx/NOL5IrSlqA1i6kHC0gqnGdFFr7qfx5yBu+pEJQiJ9/UGDbEEIloAfnqsIeNtSV8+cVn+C//23/A0vwMDg/f4eH3X+P4cA9hzcN0Po5kKolEYhrffLstg5P9Vguu08Og30IqaWJ9dQFL5xYxszwNR3XRaAZwI8e1g1AzTIr4KMqVU7x42UEkFcFhuYPHL98hnx3i7rUP8OWf/xmWrl2RQVynVsXJ0SEOjt7g3bt3aHeGKBRWkUtE4aQ9pEwdoQEDEUYXPK5BWE1JKcb+LGqNx6QhMCW0k02OVPc8jDyRpImnmbFl4PWgGWOETPb1RuT8QTqbwtrGBrYuXsTMXA4qw6Wuh2G3L1PY/FTF4JAsh2hNYaGjMfokbaXivMWJbebTQFgJwVN1oTrXlTBGmoYwqfsoYT12oZBHkYzN7lB06z1fwXDow/BoTkypPcGWkq7DJ4h7aEMbjxElDaPmB7SIqiH6dz5M+BSO4QsZyYoj4LEh+4AXjFTxt7PFQvWoUShAUzFEJ+ZjxPZYwBjH8NuR6wamZqbw+S+/xNzCMta3zuP7hz/GeoBjAAAgAElEQVRg5+07QReZZhKFqRlEomlhNOO54AAzJaOJ9yQUzx5Zk2kYbny+nINgA2dUpkg7RvL0kQe376HtWqJ5QcA7ybhYQaMjojlxtQdFlrOVH9RVRFp6YkQ6CyNBgVGqLEIEw8oiuSiDrVmRJjyff2Z7Z39/Mqmze+QoTt76T43tT29Pnvb+D8+aL+qgsstoDmwLspMvra5I0/wv/t0X8D0b//D3/wdev3wqykHLi3O4eYMjI6wejjE7twFlZOJXzd/j4HAXrjeAEVaQn8pi69I5rJ5fhh/ycVg+xP7uO5HSInqEC79TbUkOwJ344Q/PcdJpShk/O7uIS+ev4s//9m+wdf0yfLuH7sk+qsd7aNbqkiAkqFLbsmF3OqCYSiKkIpMIQWt7cK2hjJhI9ZYCLmS24iQGd0iNcQFP06RINTlxXF1Em/AhVSEahftSsLmR3Id4RSb+Z+iebt+DYnsY9iwMewMpfZGYNxyNCrMaPTmNWRjklIBf0nXpbQyRd/NVXQo9nCO0B0E+qqphod3jpqtywXsj9C0XIA0EK9MsIhF+qPGI0XD5Ok88wYiT+C4FSyj3zVB7BE/3MdDDGKq6LGS2bhTbkQIaVwcn+plLkWeO4z0EM5P8igbHDMpzCatjw5uTL4BpsuinCddKf8g5yjEy6SQ+/uQO1jZWcO3aNXz123/Bk6cvMaAOoRkTQiNWMEkwRXAB0wLWFFjc8/xAq5HH2aOkNCMOHjfyuvB38lfyRLDPzNtjRWjkqVPfaTaF94bni4gvwtMkzBRzZKU+8II802dMELrjOmJj/J/ke1Jk+en6H4WPExsLKp+B1fxkdkFpMzCxn3s82WTfm9i/dYXvwYOpUzOPqqUuRTMsJIwIbty8jn//55/j2rWLop3w9//97/DDo98jGtawsDCFc2vzOLc6D87S1apV+E4f2WQU6biJU9VHJG7iwuUNfPTgLq5cvwBNH2N37w32997h+OgAiSgLB0lkUmy0t9Fp1jDoWtg9KOHR6z1sXriKv/qbv8aHdz/AzQcPYJ2WcPL0MY7236BeLyEa1TA/s4TZwhx0ZRvt5gC5ZALpqI5qrwOzUuFWDVWlh2Dbhv9UaDwL5HxkFUzCkyB4p9vj5ifng5A/Nr/Joh0hmSxxKoYUk0gB6NhjVKstmdSm8auuA80fgXW1EAVAogZIHcHYnc18ojuIDKLxU1ZMZ+6pkzqRLFz0QJqAlT1hQJZlIuGmrgTKSux1cVzLh42wqku+pPlGsHk73MBGYN+SaJJecwiv76JrWxhbPVhOF31viLavoYuIFDWEuJe0FBZ7Y6RsTCCTzou2hBGOQ2XZP5ZGKDoOVIYHrgDGFcWG6lOSTROghWpEhLuTBsPxsmhEx/LyFDKZNBaX5vD8+Wv88MNTPH3+Ch0KvSgGDCMizXLHcmTz08g6TjAJizOSGgQjdqIRT+MjO4JBKkBumJw6MZHPpzGVL4rIJmkcnaETGBZ75NLUoyUGY3rM+YIqZbDR0g70IOIMgtMg75MASXYaGoTgMv8/8jXxiRJ7BKZ19nT+FYA0nfAkZuVtCVV5++yJfBmfQpo87m6ahrnsArbOreHzzz/Gx/fvSvj4T//8T/jdv/wGnVYFN65fxIf372BtdUFK4fGIgY42xvbLpzgpe8ilk7h5/SriGRN37t/A1RsXEUuE8Hb3FbZ3XmAoRQduqZzIttFtU81mjHKljL2DY5B+4PL1D3Dvw0/wZ//+r7A0N4124xTPvv8XtEoHqBwfSL+HgG0yBFKMJBvPol3tI84EXjNF1jmbNJFgCMbcg6Yj1WXCvAJpFtnw6ANJb88TJMeBz2UYFuyW1AknrpMcMVwAWijgB7UGJBRy0LNskfCK6pCB12iYsEByZaoicsKdTaFoiOfB1MNyuvi5hqYFfU3LgmVzukUaPpLvSP4iOvMKopGoVL/pAajAQ2YyMp+ZoxhgkT5hgHbrFH2vg5PmCTq9Hmondbg9F7odUNJbdg9te4CmB7TGYdgjD1avAcXjgmXKoYrOeipO8ctZpNPTSOaKmF1aQWF6FrF0XIDk0aiKkEG6jS4cawTHIedKHKqhy8bNCiY9eqc7gBkO49rVLSwtzCNPWTUVeLOzh3qtKVyrDPfHri01BkcLpsy5cfB30vvJ5MzYDVpCQvNBSkRGLQqK+TwuXDgnFJN2f4jjg0M4FvUoeJE8TOTCZNlLwMK6yqSOMln3epihyyQJZMwddOGZ4I/EioO8ZFIRnbw13/unCxdKIH0kxk2L5pszvBKNPF5nAsoFFnjUYIclCJ9dGPb3yObrwhn1hbB2c3kJn92/g7vXriCXjKJb2sXrnRfYfvwQzXpZyueWD4RTGcAIo1Q+hamO0as3UTs+Rq3sYW7pPJY31qHFNMyvzMDxx9jbfo4Xzx6itP8Oc8UiUqk82vWuTAIcdstCG1Cq93DatbB56TJu3v8U57a2UMyZOD1+hcOdbTx99C3i0nd0YJL+3RvjtFRGu9GF1bPp5IQqguEQgcUZU8F0IoSOPZLZuZEfzBxSx4EMaJxSZ94hfvH99AgrZHxesCGNfAPe2JQ5P5Ly8h+9I0vqRH1wns1RfclXI5kkYmFNYFcsjlAVl2igsGbK6BehV7ZMrPeEJJbjN6Qr7LQbsjh4vd2sy/qh1+WOEI9xYiQQ9yS6aNBpYuwOobqaqA+R86bdqcj5a/SqwsatuOSK1hEnBjXE6QyqvQYoqrhiSntBc7tSjGIIy8qi1R6ic/wWJc2ESS2FeFq4MmcXl1GcnUU6k8bUTAFTU1mY3GAIh3PG6A4bsAj61sLIZosinUbSKW/sIRXShXzqyvWLMjb23XcP8etffyUto0iYFPcaHEL8SJwc4TcORtmkCzD2BO4nZegRm+ZUs+JxjmFuYR5bW1vIZ1J49+YN2vU2bIuiN2dJBAPloHctiQULNgxBxfAC76eHOAIxMT4uAO7HjIPZx+PTg+56sGtL4CoL4ifTC7bqwKoZLfEf30dUgmTYgbupgjAlXTlC71rQ2Dg3dAHxaiF+/liklxPpCD78+DZ+ce8m7l88j9VsBq8ePcSLZ49BKamNhSIMU8H20RFKjTZ+/fX3WJ2bht9vw2mUERmPkDSiMKZywsMyOzuPg+oxHj9/BV9zUCnvwB3UkDbDqO8cQE9Nw7c09GtD7J/U0fLKMHIJnL/3AHfv3MTWuVVEDB+7L3+P3Z2XiJCf0SOMaygUCfw9XDSKqaJ8UkGr0RJJ57dvdkQkZWSoSKhjLGfCOG31sN9sch4BKpP+kY+R6yMai0kIxrI6+0msHErYw7/s50l3ihU+DtZSYpoURSEQdpafziEtREku/IiBcdiAZxpwNeqAGxizIthz4Q67gmrZPzgWZZ5+t4tmtYJa9RStWgX9TkMoFP2RI0Bva9BFiNMUBs8TcyMa+wR3q/jwLEvyNBYh6E1MQ0E0piEeNzCdMGDmw1KZjkciSJhhJGW0iaFhRGTUiDThzNvQJhXhWGg1qEPf7XaFhLjfH8gIT294gubhLtqlR3htJhBPZDA1u4y19XNYXT8nBRQlAVi6C5u0hpRQa9voWwwro5J32Q6EhyWVieHehzeQSJro9Zoy5V6rdqCMTUk9ehylIBMaCZBcB0OP3JpBzinuhWt57IP8QKub67h0/SoWFpfQqlI4tQzfI0croWisZJNShfGdjIyIffGcEgpJQz5jbtfZiQ+MLxB1D/xYUN5nOBCERdyJaa2MLYNcIDC/oDoQmCZLrLwW6Mjxg3nC+B60ZMbjuqoQUiMDoiwjMzRi4ZnfcbqYxYcPbuF//ds/x8X5GSRcG93yAex6CeNmDTldxdaF8/h05kv85uFD/I9f/yP+4e//b1zaWMN0PASrWsJ0zMSt63cwu3oFqZkVlBod/Pj4CXZP9hBNGpguxlBM5QTxYA1UWG0bg46CbmOIXsvGQB3j+geb+Mu//QsszGRRPdzBq903aNROYPWaAuZNxEM4qp6INp06IjdVH4loKmB4HnBaYIRUPBoAAsYjhBI6Eiyfew4a3P1dluF16MkEOpYP2xtB10gbyLpNUBDhnsmTJYmhroqeeLfTRCQUgRRBhh6IwkgmZ7C4OIe5uRlMFXNIxQwJp0htSD2/kA/UTk/x7NGPePzDY7x8vYNStQqiVEgBaA+6otugeBbUsQMyRY+doCpLdaawqUizm41oMn3Tm/Mcp8wwErEUkqkY8oUUisW06Bdm0lHEY+ydAZGILkB29u8ImCDBFEMwFmEYFkpRY6SLpj1TDcexYTtBCEjeS27gjVYPz5/voNzoot2rYEDhyvoBtp9/h5nZZZy/fBXT55YRnc4jNz2PeCwDZ6ig2egyu0Y8EYPrhRGJcvqF+TWwtLKAT7/4WNbm1//6EMdHNdnUPNeWyITEt2y/UYeU0DRWY6kkNaZxjkaYWl3BtZvXsLS8KMpIe3u7qFYoqUYak7AUkCY+7uceanJ9Yl2Toonuq2c9PoKmA0sNkgJW5YI8hOFoYHiSjwZuUUJPmhi792ycBkUC/mgJoWSsm40b+j1FxvsZdtIAqWLDogN7WxybmZ4u4JMHH+DLzz/CjUsb8FsNvH3yHPZpCSaFGzldrRuYjsQwv7qOdneAZz8+xpNXL/Dsm++xHwLWZ3JY3tzCua0NFJbn0bCGePjD7/Ho4Tfoj1xsbK2hmF+ANhqg0SQzcgK1dg3dFmW8fORmiji/No9Pv3yApbks6uVDlI/3cXKwhz7lrkaOhGNLHJ6cncXumz14Qx/ZZAGnJycidD8cDhDSFKwszCKbT6AzGKDaHyNiUYdPRafrwW9agpInZb0ZVtEfeBIecQfijslm7pg09vR6zAF4Tph/OC7GPpX0RsKiRdnq5blZXDh3Tv6SWUx6amzmM+CxhzgtHePR13/A1//yW+y+3cExNctbLaHLJ4SMuWEuH0YyEkfU1ITWPm4S2BAWaWzTDME0iQKJCMSP2FOOGRZzRcmpqbobT5iIJ8KIRDgFwEa+K9P8g36HdOBQVF24QglsFoNzPBlS5XohySxxusZ4BJN9zTGpAExQcovrbdZLYH4phWq9h3rLQqszxP5hFa92DvD82Q5OKi9Q2FnD1OoWti7dwuraJUQiGZFbc7yRjE05HnuiJkaKDo0jROmYgO9ZEGl3e6jWGzg5KAn0jxbiDDnyRQfNodigYiu8Qa6N7PQ01jbWMDs7jYHVxfbT59h++gyNSkXyPRa0An93loCJJf2/jHBie5y9lNafGA+/EF2i/GMlhmUXSQLF0mQdyJbAt+PDcuEVwqFpYsHd5KcP4t3Jbd4/4UljZ0MqCXCRiJpYWVrEvXt38Nf/y19gfioNt13D4YsXePLNH+A3m7i5fg6LhSkZGG0cHMNTfoTWt7AxO48BBQ9PjjCVTeKzTz/D5x/fRyKXRr1Txqv9Y7zbe4lmowLL89EoZ9Get5CKhuD6UdSqNdTaA0SMOOYW5rB28RzOX9tEcTmLN2+e4OkP38Pr9dCuV9C3upgq5gUcHDYM5BYXkYxlUDo8RfW4hoN3+9KqYJEnXchjqpDG3FwBjXYHbqkrxj2dKsCaYY+ujL1GD5blw9fiklNx5+di43jU2WbFfFk6Q8Q6sRJMJAwZkMdAKpvC6uIirm6dx+bSEvLxGJQhWZItZGKcP/Px7s1r/OYf/wG/+6df4WR/T8LIxWJMuGwIPk+l4ihk0sinSaMeRZx0DyTdFTlsUwoszPPYZ2OOGcANJUiRkNdg7jIJi0koJDA4Iq19LkBqEQ4lL+VYE5nZZDqe7QnmrKRakI0m4D2REE0GsgOvy5XEQ0FgxVI2jYWlPGxXBVnbSqUGllby2Ns/QrXexfHeU+wflXD87ghHFw5w7vx15KeXBRjNhjnFOn2NvdKQTDEwIkgnYrh67Sosjj91e6i3G2i1+hLg0ymQbpCSXzREBnvxVAK57CKuX7+OpaVFtNtNvDo4wPaz52hUqlAId+NsIcmaWSUTtMCZffxkAzyPsq9MHtJd8oLQbKixJwUXFlv4j4bHF7JPc9a/Cwztp7cNrklhRTwf11KQsMoz6VX5FHb9TU4jMIVxoBm+aLdRG+Gv//IvcO/ObUwX0uJtDl+/RPtoT8hf7X4Xw34XM5k0TE3HYbWGd8clIJmC6jiYzmZx7fJ53L19HdcvbyESVlFvVfH2cBvH5VNk83EszBWxs3uCw90jKSUX82m4wyGa9Q5i8TQ2t67j+s1rmF0oQgk5eP3yEV6//RFWu4qwr2FxZgrNli7h1sxUAUPLFtQJ+SKpGLTb3xMQd1jXBV0zXcggFQ+jkIkL9//pSR+qTVR+CIVkFuXYAKOThnCjKFFFwMfMf+iteJzJeM3owRd/QeENAh6ItghoPdLJDC6dP49P7n+IG5cvYyqVJmoLY5fVTBcRX0WzWsL2o9/j1fe/xbhfxsXlrMDw8rMFFBZmEIoYQhefSkSRiEQQNdno5/nxxXNTtYmVT+Yo0pbgNiCYx2BtRAzmeio8TpZ4llDjK6onbQDDYHhHDQnSNVK9hzQkgUJUEFkFa43Ppx9XKPMtld2gT8cVJ1Vegvm1EQzO47GVwHEIxYe5nMbifAaN1jIOS3Vsv61h+20bRzsvcXpwhL03b7F1+TZmlzeEElEJayC200EYGT0JlT3XsI50OoY7H9yS8S1KmH311deolOtSwNMI9mbPb+Qimy/g/KWLMis6VSii02rg+fZr7L99i26jCa4M4RaQY0FlmwA2eGYjgdv6EwOcPKgLK5M4o8DL0fDoARnDkmSWL+asn1zIkPRHF3lUiixnrpShpexkEnGK/wNFMmx7iD4FLEIq1hcWcO/GFdy9fh2//OxDpBMJ7O9s4832E+y9fQWORk7PFNEYDmSY1RpmEY8mQPo/q14He5Ncondv38LV29dgxk0cNOpot6pwx32oIQXFmSzmFgtIp2fhj5/itNLB8UEZr7ffSEi1df48bty6iw9u38fi0iwatSM8f/IIj374J+j6APl0Ct1aC0YkhEub53BwfChUfrFIBGYoinqthVLpRCpYs/OzyCYSWF5ZAI0vbCjC2kzxkSjHhUYuxuT7J1aRPSZqt7OWKZwezKKDJqyiMQVgnsyDPAnjGfGzODNykEomcfHCJn75+Wf49NOPZGNhJVOl0bFPRzGYbh3l/deoH75GPg7c+vQmLmwsC00hW3Kp6QwUUiwautA5GDQw+Sxbwl06ILaYxPgYz7AG5FNcl1+E+b4Pw4iJ93M1V5rnUponoyzn7xg5CWLOE5J0ln+lgMT15AWEV+IduLOr1CgntULwvtQcZE2Cez33clWn2AyxZWQbJwBjBJN4zHgSuXQR3Ejnp5ewPNvGs5cHeL69jx+/+UqgguuXrmN+bQORVAp6NIRkNgnONcatKGIxE7lEEolMAjdu3xSkSzpbxHff/4CDgyNQYIVKswlCERdmMT87hWjYwNu3r7H39h0O9nYx6PRgEgguNQxHKA2FoexPjI9nklYip3RynceTHlALp+f/d34QHw4OwaQXIRXQwJPxA/gWwaxdYHDBWwbtBKJDBK1BpU4+zLyOXk/OZHCQqV9gaCOsrc7jy19+gv9AbYTNNRi+i93tV3jz8glOTw+wf7gDxR9hdqqAkWsLLpOoB441uWTSDoehRsIoLszh3icfYRzW8Hf/+Pf47uVTDDUglAhhcWUOs3MzKOTm4Y9DqJw20ai3BWWihzXMLc7hw08+wa17d2GYJo5PjvHi5RO8eP4I9eqRUJVP57KI6KRSqGBldQWJRFxyCFbk2u0uXr7YxvFRCVEzgYW5OSzPzyMWMRGPcN7ODma+BhYsx0DP1tHs2ah1yIDdE37KkRGBEYtDD0fFU3AiXQJ3iTo8WZTsJ1E/IRzSkCtkceHyliB9Pv3sATbPLSBmqoI71CnmafjQ/SG6tSOU919h2DnB3FQM1y+vYnN1GumEilDYRdj0EDJchFRX5uRUWFD8ITDmVANJf23BkdJXcJqC1VZBrtBLEZytevBINOX0ZdBVBoM1Iv5pcQQnU7OPQOyAlkI4YTlyRujYpKBEY+SKk6o6F4z0OFmA47wHPa4ms31sevd7Q7hDT5AmfJxADMYJ7JvQZlOxJOamp0WjkCS23W4b9VYN7W4L3UEXjRb5SAMF4d5gAMuiqAm/Gx2LLjSC8/Mz2NrcBAmVGepSqyEqoXkK2UwKznCInTdv8Hp7G6WjI/R7XemRhkMBiS8f54bCdTpxV2JtYiln5jIxvJ/7Ll3E2WWbYY8g2LVoWPReEibKs+nyaZ+BIqy0KuSOwKSZPNMAZQ+VEJVxPvHC9J4uhtZA5JluX7uFLz6+j49u3cDKVBGDShnPaXjPn6PbaSCei4EdiZE+QiQTh91PirLMXu0UysmJEM6y4Uq5Xz2TQqvXwm9/+B6/+t2/Yn5zHRcWF5GdzcJIGFJVLR/WpIzNEIkA6lQyios3b+HeR/dw/soVSbj/29/9Nxzt7SMRUTGymnICTHUA1/KwubKGUsjA8f4+kpxr84HKaUW0FogsKeRmUMgUEU8kEIlGUatVkSaiRHFwfHiAWCyDUHIdqUwS4f4ITr0pmEf2u8iqrURTon7DsIrjVDaJlAZ9jIngUkiTYYjhmTED5y6sC4zu3r3bwoTN2IztiZDOqQAP6tjGyCYp0THgtbG+UkQmqSEVVeC5NRiah2R8DMqLcIHwfKnSi5W0U3Ib9mcDOnPCztheIH3HJIxiLEijoRd0GUZyImOS63N5iNeS4FnqB8wV2SMWin4BkbMwR0Ob4C1YThyrk3XDouLkAYk5A39BmTJqu3FRq0pIcKGaSgADWxWsoJMtrod0RMeFlQxi0fNIJEL4/vlbHNb2cej1kZ5ZRN/poNIsw4wmQJKpXJ69wi7mph1MT00hnYxga3MeBYaYF9bx+u0evv7mazx58kQA+45t47RcFgAIvxlbLKwYd4fctBi1BL9t5FPa2zyzDLGcwK3JVfmfmNHEEHV6FB6RoN3A6xPv9bOnkkaBMT/HOaTZOmE7I402iXz0sQKN5djRSOA3lAPvDzoS88eSJnLFtIjL/+f/8Ff4+M5NhD0HB9uvsPfiOQaNOipH1KdrIJM7j9WlRbTqNTTaDWSLBXQaLext78DpDbB1/qLQxmXzGbwrn+DZw2/x9fNn6FkWMsVpFBaWEE1FBfZV7vRwvFtDtdSRJnI+n8La5io+enAT1+9dFrWc7x4/xT/+8z+gtHeIu9euSs6WSaeQDJOdq4luq4vp4izKtVNUT8todDtgj4xSWvlcHjNTM0jFMxJydPuUiDbQom664aM1sHBc7yOeTcLTOWQ6QmswQJ8qPNEojEQCaiwpIVQ4HBO8oEPS115PREk4zZGMx0SjPDeVxp37N7G1tYbF5QWEIhzUZPGFBLvsH7mAP8DYacAZ1qCoA1A5NZfWgVEPjt1FLGogSjpCthImOTw9GmM85uncLSVfJ6OBLIPJ/fRQwrPDBrHYKPQwp+6DZcSKoLRFiDslppFB9KRYQhwkc1YWPgJKkuC9GFrT8FglV7hYpD8ss1dyHLig+ZnMphKxiHhEjjVy2oA07LJpKJrgRj1/AN9xRcV2aTYMPUTGNh94vI2DahntGlWKRzCsDFpqB4f7JYTNOGZnZrG60kZ/zcPSwgLy2RAymTByuQ2srK0ik0kKpOzhDw/RGVpSpZeav0iqkUuUOSs3EnIcEYRNvGtI0g0eqEm14yerC0zrp9sEo9ikX6c1M8yUAguLkUHVKQgHeHDGGNk2uPmYoRA82XVdmco2SJzDp3iBnnlIo+ikB4VjK8oI68truHP3Gj6+dwcf3b2BkO/h1ZNH2P7hB1T29jCVTiETi6BXc0SMY/X8Ot4MBtjfPUBoaRkC+A2bWMwXceXKJSzOz+Hd4QG+++Yb1GwbEXJcqjpKxyfYeXuARioGj83joxPY3TFq5ZbMOX5w/zau3bqAmZU8ao09PH35Ai9evoU/7sPzLLTbHUQ3zkFRogIhIhX46UlFSumc5yLFX6l0LKXz5YVV2A6pGkyBXlU7A9SHHbAg8/bgUMJrHsP94yrsw+fQEl2cdCzsVyrojUaIFgowUlmMQhGE4lEZruVGFouEoKXiAtqNmIZQtU+TtGmugMvXzyObTyISC0vBSicx0ogjQDbG5CYbdTAcEpnSh244GMGFPeKgiwPoDkY0NOaetAzh6WH+HhhdYFKBoIxs27QrbsICL+SNoPDChjoXFXd+riXekqfK/4M0Q4pvbMRzvCEIjKT1xOvSupJXBp/Lb8dWEz+INQYxbjFqGmKQ5tBbcqyKHJqEvNEREKjOiiI3AENjoYqg+h4MzcTCrAk9ughfs+E9fIW9k31xGPFIAj2RCnOgcLyJA72OiuGAVc0RRstzyGfJ2+2Da/rOzZuiT0gBlMdPnmBvb08iGzIJ8PtSXJVhJ28TWE3HY0aomMvjyw1Ofn6wsUyOQ3DMJvcLEmxy+IK7gof5Onmxzx+mQQuHBRrGHyvjJWweqww5PDgWE3UgzA8lfZvDsZAhpgtZzC9M4/MvHuDevVtYmM5jUKviycsnePbttxjU6wgTrjMcYGluBmGCgUc+1KGNheI0jgaH+PHRY6jeGDdv3cG1q9fAeTU2jTms2jo+Rn5uHpuUa37xHM+fvkKn70hLIOI4aB6fgmIdC/NLuH37Fi5d3kR2ysTR6Rv88PR7HJ2eoNGwUEzHMSoU0G12sLt3jJi5gTBRHZ4OMkqflA7x/OUzWfTZXAbpVAZmKIxsKolQKIF+34HjEDrmwDAHaPU9DJ0BHLuPvmug0Sfz8jEaQxf1fh9OxEQyEhH69rEeEnp7cssQqEyNbqJoOHtXyGUwO1UU4t9kOo54PCL0+FKJ5NCn5gnJkNRh+wN0uido1vfguU2Ewy5MEyTuIqMClBGrMVJTnISRgVcjbYdMYnOIefJPLIBrgvm7GB3XDwsjga3KahJXJeYpLLtCSd0AACAASURBVF9nhRguOllzoq3BVglvTYopk6gyKC9M3kxQPAFyJAhxBUYSvIb2SaMknpQhrgzf0IsF3obfSZAiPrGhnoS3Y38ARY0imwjh4rmC9OI8bw/dQRWtkoaxkcFccRlzixuIpbKwnRFqlTq67Q66rSpWV+ZA8mU255PJKG5cuwiyJszNzuK3X/0WT58+xdHRkZAJs2BFqhN6QJnhY3jOCRXKQ/+plf1kb3JN7IvGRxcuF7FYvooHhgckeArH5jWMJNTgjsD9iJhMVuvIjUgReV1RETUjMMYaRmMbyUQYm6uL+OTT+/jgg5uYmc6jcryPV09/xOnBHjrlE8BxUMjnYPhjMeQrF86jVqug/PZQ5HSHbQueNZJixtXb91CkkR3sY9huwxiPMRVPYr4wjZWldRFEfP5yF89+/wi7nFAIhZCJJXDuxlV8/NFHuHx5E3rIQa3BSYY3OHz3SmStZtIJhNwQnIaNUqmJ7Vc7cJ0RNlbnMZWOwGr0sLNzCG/M0nQOpmFiY3Ud3V4fxcIUFJg4Lb0RElyqrIKQJrJQKyYqrQFqLYaZJgZjDR1vDCMRR2ZqBnPLy5heXkWMpDuhsEDVOG2gep6U+mPxCLLsv6VTiCUjopFOdIZJPXmNhRUPIZUEtiPA7cLqnqBRfotmncq1DiJRwqBY8g/Gfcg3SE88HmnwVWrR8y/TC004S84oEGiA4omYgUl+NtmMxZjONmb6PgZg/Mv7JGYMQBZiGMEaCrJBriSScAVrKngF/0/DpKGxmMMNfvKIz1qBL/kj35YQPCJOpJwneWVQiZUpfoayMuoTFITYGuDEuz+2oOkxzE9FMLo4Lzynz19X0erVkYlncX55HpuXLsCIptFsD3BSrqJSO8XjH2sCnN/a3EA8voJwGAJC2Dy3ipBhIpVIyoZUrdTEgxMZxgFnAgdkkyKwW2gCxXwmFeuJE/vZvnXmEWldlA2Xy5m18k4eFybAUkgR/F5QzaTXI4qDEldEJpBiIJ6KCloe7gBkzUrGE2CId/nyFm7dvgpV8bD//DF2Xj3Hix8fSYhaTCeF/z6bSEIb+0LfPV+cYvcYR7sHwrCcyhVx595H2Dh/HlNrGxi12iiXSoKlzCXTWJufF7zooN5AVNFRjKVxeLor2gm5+Vl89MED/Nlf/KXwT3JQ8nT3jQg5FrJpXDq3Btd2sLiwiePDPhoHXTROA2zhD8+eodlrYnW2gMbhHuqnp1hfXcTS4gZa9bJQDkb0ELqtNozQGPFoHJFIH0fVLnqlOnSqPukaTgYKyp0x2v0u9X+Rn5/DyoXzWDl/QQwvNz2LTC4n/KDEvQoWVnJrDmV64rH0kBpwvmiKNNnDCs2dRRbOXwf06YPmEWonb9CsHmDkNIVwNxoh5TulqT1B+hPIzgXPwV2OOfg+F0qAZuJQKwfmzjwfFxDPtoSa9DwMGrlGpNUQGBtn9gJXGNwWjycLJ/BiXHny/mJBQRglbyEBKBsrgf/kzKhM8nPxyWsEDCxRVwAxYNtrJIU/NvnP3jNoZzDXpMdjeE2emzFUgzmmg7HHKGSMhWIE/oUFOH0Xe8cWZopxrM3mMJ9PQzGTyKQzSLMYtq+idPwOR8dHAeRR06Gpy0gkKISjYGl+TtjeGrWGkDbt7OzA8oZCHcFUlzw8nK0kNvfMjgKr+uP/8xDR3sSvBcb3M8/H8II7zuTg8Lr0Ydig4a42DuapwjHKWwUxN7kVWarWxg5mpwtSkfsv//lvsLgwC9fp4/tvfoft509kzixFDgx7iBwHPKMxmX4wdBWtNinVd4LQS9URMRNYXt/E7Y8/QaaQR7vVxs7Tx/DaTUxFSHhDcqQ4Gu0WXhPd0HcQ0UKYLUxjfmkZD+7dwt/+zV+jODWDX/3zr/Fq+zE03cbGWg63V1ZRiIVROTrF+swicrqHg+VT2AMFlW4fu9USfnzzEtX6KVI+NxjSDYShqSZy2Sl02l0QMHxyUkW3fwLdTEuirRsx1PsuBv0++mMfpTq1Fwy40CW5v//pZ7j74GMsrK4iFE+AKjokq2VhhTA1QsNIOc+cxrIHErpSlYjDriHmlkYYpqogporQKWB30K6VUDl+jW5jH2OnhVjIQ9wMyyZIxAnzeQKsDTUkI+OcM+DIDWcCOc8XeDxd6DPkuvT1CCELIhyGfYLR51+GlMSbyqbMqihB30FoSOM7u8gsYoBvkrukLSCdxElRj35CPF1QYAjaXLK8ggafGCHfl+bHAg0/k8s2+E50CPy0s83CJaEtlycb8Iz86NFHlOUGIloSi/kI6nNpKK6KbDqEXFSFqdrSDzbDURSLcYwxhUw6hJPjQ+zu7qI/oNT3EBvr6ygUkgibEH2J2zfuiJjo0e6e1ADiKWpxEERADcWwOAZpGNGGzjYj/ojJ5ew+2cxofGcP8G9wZ7DnyIFnzsdzRPpAgl9JCqspwg7N3Y962Z49RDEdw6VLa/jg5g18dP8uluYKIFh379VTHGy/QHl3B4uzM1iZmUa9fIqoYWAqlxcy2yELENEo3u7uSg9nfn4R52+vYfXKFeSWl1Bp1PH4+XMcvnuLQjQUsDE7CswYeUYcNPaPUKp1EE7l8cnH1/DFL/8dLm2uSsz+9Te/x9/9j78T4qHr188hEokIsDcRSUBLeWgflTG2Ijg3vyKGop6c4NRuo9nsoOu4WJxZxmIhh3zaRK3ewcpcAZ7dRd/tSYGJyjVWY4h6fyx4TU8Joe+OcNIZoNz1Rf/u3IUNfPThfXzy6SciqMiBVJ4wwt/HI1uA1ZQ85vZOPW/FdwGnD98dsN8gVHXknkmGDFFSZRGLhROv10K3UkK7egRl1EE8PEbU5EzcCLpCagX2xkhDoUD1QoK8YPEqGPCjwTEZpMfTAlSGtBRoeKSL4IYcGIfgRBkOivEJh4M00hkuiiHKNh4AA8Qs2MLgYpoYpHgrOjR6URod/4qnCwoqKlsO3NhlIQZZIm9M4BmTFJQhHhci8z1WT2mUQU9ND5kQImybI1K2FLvoMFh/UHUFCSONjfk8VD8ChHUkDAISHMnTbMeBTzGYdBip1AxhQsLixvuJ103GU0gnEzCiLOwAa2uruH/3Pr75/Tfo9l6J1gVJmBgf8MsRFcZ6EX/Z/5+Lzn7Pz4xTjoKEovR6Z3uORmC0KwOopP/QBPwbxOrTU1ncuXoRf/7Jh7h5+QLymQzevHqGxkkJR/s7sNt1menSHAdJXUcok0VU04QMhyFnq9tBIkESHxWxZAobly5j/c49hGdnYQ0tvGvV8aR0IAOkYQ047DZg2rZUUkNJE8l8BinFwPT5y7j56Ze4fus6BvUTfPWbX+Eff/Nb7LzbkRbD6sY6ZueKwvvIg5M0Enj+bhuDrgZ/HEEunUbOHSLSjkIfhRHLphFJZEB+zLm5WeztEARQRkhx0WpUZFg2biZhObaIjPStEWodF1UH6LgqzPQc5leW8OAXH+PTj+5hfnEenBCntBSPbNQ0YYRMKbB4sKGJHDNL/44AjYkqUk1dprLjYR0mwy7Hx5iUB8MKWpUDNE+PMeq1kYz7SMV0aLChslnusVnNqh1zOw4MaxgTnsUmMBupxJ7Q2GhoDEnlOm+z8EJj5GsCsAV7ezQm1gACXyRuJ8gJeVXq7fxF9I7Ud5QMSH6jGNnPPJ0YMKkmaNpsbYyZWxJMTeOUGbagyknPEUSggn6hrdIBSrjJSrsAsAMjZtuAvKyW1YI3qEMZD2CwkMNQ1LUQUiOYyyeh+BE0BixqWVCkMhqF7TMyCEJzchdTfuDc+iaikUCGgETFJDwO6WStA1JJHee3tnD7zj3U6m1Q0u09P6fkq4Gfp+GJDQWH6r0d/ul9HCGU7rzYqjRdacdMfNlg5WS5JWzJHF6cncqhmM9J/8lxbUSjJq6Rxu/+PVxZWxYY1cHuG1ECap6WYHfbCKvAbDaLkKYirABT83NoNFo4PSFFnwHLHqHWOBZx+ut37mL+/BZC6QSoSXdUPkWpVsNJo4r1hRl0+x3UdveQ4MkaugHuLxHD5uwybnz6BRa2LuD16xd4+u1v8OTR93h7cAyqlhKDZ/ccmFocg3YXvXYThUgcsUgc5VIZrw/eAJkcsrkEEtUoxpWAo4QcHxTOsJwRMrlZ7O29hKn66Ha6UFWbfN9oDSglloQeNdBv1NAhV0i6gNnVdVy6dgU37tzG/PK8wDmIhOAgLnUlqKjk9DqIc2flnCBDRMpK+47ke6GIiXAshEgkjAg9IhvOw6GwSLdqu6icvEGnUUJIHUiPK2qoskFyPs4nGFoLCVvZmCKSPgthTBOY35GMiEQT9CT0ZLQeehEaAdWpaIz0foEF0CjEnEisNfFmvhhNUNk8CyElN6QVTWKqwHhokMHaC3wBbwQtBX4Wv1ew/mS5vt/sg1tBaEl6Bymw+J5EDCMOtTJKIwiAYZkagh6KIxuNYJyIwLOb8Kls1G3B7ltQlZ5QCCbjugzcDvs1oB6BmizAjCfgqJ6Ar3tdtjM8mdiYn5uTEJKcN8w1RQxZ3DlQnGJqdRM/PHqMl9vbUAxdyLAIUAkGo4NBhf+Hsvd+jivNsgPP8y+9hSdAgKAny3Z3tZ3p0cxI2okJbeh/3Y39bSStNN1qw6rqoq0iQRIkfHr7vNk493sgOS11dS0YABNAIvOZ737XnXuOXL6/4gBNgkpZNCDCgv2UJCKdQAQtW0rvpFzS0OrW8NknH+OTjz7F5voGXMeWDj8B0tf2tnFzZxfReIZvvvwaL589hT8Zi1BGzbFgJikqtoVGU3mJcDRCnGs4Oe/J7rG2voUb1+9j//Yt7Ny+AaNZRWwCJ29f408PHwpavkEOkv45SrqGtxcXyP0AZIyi8Xz0yU9FK2F7bwez8RDf/Pa/4+3BQ+ThDC3HRDLXcfzkBf5LbiIdTkXeS898nEcXmE0nmOgeqtslaBUHZr2BzV4XLzMX6TyC0eEumwviYW11FbO0gfOFh6VXRxhnEjKOlxG8dIhYdxHoDqqdpkhGffzpPfzd3/8S129twaC2XBih7GSS17HBEOQcAA3hexk4oJk7ahCTuYxpUqSSc3GWyoMZRsVLIJ0jmJ7g+PVjDM6fo+wGaK+XULK5QPx3VULmR7rG/M6FprvINAf8F5GhLLehseKp22KgGo1UjE0VZRge0kD4j8RN3AykSa6TXIjhJ6GDZFsjnFgVTISdjbQYJE9ifZMVSsnVVI7IKoRkbPSs4sboKUnHQKMv6uuMYhnKyqfKmRSgnFV1Nt3V+zOuY2hHHhW+GTlbeL5ClFtiFOMiCStILRORPoUXZgijJWBUUa278BlaehMRT6H+oEkBtoxlf5JSkY/URqlawkqpKYRTbLXFEQHkKWpVB62Ggy+++Fx6f8dnJ5h5IXTLlbSM1VaJEhg0vwul3zm+9w94yNzyqEzKcfxUtNcsGFaKNKH8Et2tj+vXruKXP/0xvvjxF7i+ewu2VZbQwmIFzsrglnR40z6+/eYZnv7pIQeiJIQq6waudFdFpJG5IvGQF6MRxsslnFpdcqSsVMHWzdv4yU9+ge7mBlC1MI0WMLwl+v0LHDx9hE69jqsrXRx89wwjcq34kdCAW5aDT25exb2f/wx3P/oM88EM3375R4zfvMKtKxso39hB/3yOFwcnePjNc7x48C10P8X1m1dQqWqYLs+R6wFWt1Zx6+YtxIkN3eQGcQuDoyHGZwMMzs+w0lnFeJ4h0pZYoIaFVsLSaiF3bfQncxxOzjAPQ5mwb3VaaLSa2Lyyhts3d3HzxhVUahricA7TZLlDUe+xVkFKPafkICZM0SChrKIUZ57CgSzupNx5JTcj5CSaYn5+gMMX3+Di+Dl0zFGvlaWtY1J0hVPYxIfK4uQ70Tgs6LoLyyiLfjl5LiMiS3QO7zqi9U7FXDE+Sf9ZEWUJn8UUGlasWhKc0ROTLBrlguqgsXLcqaACkQWljpvGpvzT5V8pA1NLk8tOVUOlWS8Nf2XsAsIu2hiyOnPmrWpGTvJJklAV7RBdGKjozdma4BQCvbYtFU9qGxIayVHnaOohDEm4m8IxDWEPCKiVkYSCjGH9mCzeiU0D5qcihHLLJrTMROTTI0Yy3U6IG9OuK1vruHPnJv7rf29hvDiXwWYJ7ZmOkZmuwEnLOXzPF7NWq4k2G0dWGAQIiDmizK+FWzdu4Je//Ax/8/MvsLVGkHKOUW8A3/OFAbrZcmVy+PzNEZ58/QDedIRbu9dgkt242USVZaI8E3DryUUPp8Mxxt4Crp/g/mef49Mf/wQrK2uod+uISGs+HONseCEcI954Bkd3MOyNgXYbs3mM49NzocGz6yu4f/8j/NM//zPu3rmH0Atx+uYljl88hebPsVFfxc39ffjbOsp4grPXI5z0xjh5O8RZrw/TDdHdqmD3xjo6m+uCIEFqoVZbw3p3Dclsif/2X36L09NTacRWW6s4m5zAizIYbhV+oiPRcqluxrqN9Z0NVOpVueSVWhl7e9u4dX1P6BXimMOZsaBCSIBks1dnW7KIKFJJyWEPsRQD7DI9khq70pnXEnQQJ8jDEIvTN3j04H/ixfNvUC4D1/dX0elQmzCAZWZSTOJ4D0Hw9J70BgwlpcXAfIp2wgo1PZ1uFthNBVKmF1IU9co8VFWOJUSS1jIHpFt6X4BhwYfmdfk38vidcYpDkjzuz9ed2vDflyMu0TaS4NG7C0aSuZwqt7BAo8JfVSFVdXxxkR+8NPO7VAyFdH0s8OQ6pdMSUct1ysSY+kriPAuESDhj6SqLVV7Ia8y/+2C74E7Dw5GaEjJp8BOsQJQNCz8MqalsxU8JMkX0UsZ4iqvwweF9z0OTO4eEExoVl3xknM9KA2xtruBXf/M3+PkXH2NlpQvbLmM89GTm6fTsXKjDt6500GmWcPrqFQbnR3Co+5Gn+NGnn8Fn2f7FK1DIslTpoBoCjp+i4dZw4/4d/M2/+zV2r+0JfYBpZwLd4gzewg8w6I1kQ11hnjV7g4dPDnExmAN2E421VXz8Eenif41bt25j0e/hxYMHOH7xAmbioaplOH72LTbL5PzYQp2yVZUmpuVcStK9kx5g+ait30Cl3hXd8ZXOCkpOCW6pgbVmhunHe0KC9Me5j6NeH9bUw3QRAGYJVrkqocwyTFFrdfDxJ/fQWumA4ftkOpEp54/u3cGN6zuwHB0h+0EGK5Ukj2UYqUr/zCf580TXkARLaLYldH9xFEBLElSpV0AprvEEZ8cv8fzR7/D6+SP4yzFWOuuCtq+WWQjzZf6ShRIVitGzsdBCYDSLKO+NkUZGukA1NcDJAYanYnri2VS4ybpLkaExrBN98UvoGfGYSuSDRU56NzEo2ogkdx94PAlf36+8y/TnstwuJvruOcX7Fa/HH0v0qaxVXkTs8H+ztBnGMiTV2cPM2FJhOM1JEB0aSYv1AFkyRSxs1OwLXsLxiM+MxEh1zREgPhkTVS9RHbecHc+TAAjdEHoJklhz81xZ6Yi+Ia8ZjZ/1CyF8eH/Kf/WRGUa+jEwgpYsl2WqMcrWM3Z1d8SobGxtSLBmOxjh4cYy3L8/w6vUh5tMJdvY2sLvdhXdxhCTyULVdUL+s5P4UnVoLi4mPs94Ai/kCpl3H/o0O2puruP3JXezd2FFcm8NzGVBk03o+90Fm4Wju4/SUmtqrmEwDvDnuiwTT/p3b+OzHn4vOwsZaB8dvj3D4+Bu8ffoIXv8CK9WycIf0Do/wKP4DLKeLiW/g6uYV1FubOJmMMIt8mOUaOqvbWFnbkYSdO1qbmuapj3g5R83JcGWzi9dnC2mcz7wIQQaEnoc8TFBpdLC1voG7H38ibNFe6OPpsyewTA17u9u4eeMa2i1XEnFDdxRXJ3Q4sGATjK5zDozsW7zZgJmoqqPGm5gkcAgzI5+n5+P89Ss8fPAbHDz9PcpOhKtXVrGztSqLK0vUtDgrdhEJaolkYfzCfMhQjXP6ENnVWV2k8ZGVumhYc6G9X2zE80qRUvI25b+48mgY6jUuf1a8onglGiOLc8oTXi5a9czvXX2FFaoc8LLxXrQhJC8sHn/wImLfxfdiroIxZXisyG5V5ZSevaRYwEsubIsiMBkCn8KXzEs5PO4joxApGdiMGLCIBOLVoecsTpnvUxgjYZXUqKDqEDs0rmWh22mi3W5JX5GtI5n0lwl2xTzwwWH/xYcm49kgJAhakeQQOF2r6Gg06uDgKHdG7iTn5z18++wFXh2c4s2bY0ynE0y9JTinV4pmsKIArNDFUYivv/wK21vXhOg1xQTjeSBDjbc+vY/9u9dRa1ZAQqCL/hHOjg/x+uA7dJotWEYFcRqgUarhNOnhwe+/Rn+8QK3TxWc/+gW++NUvceveLSy9Kb59foDDbx9i8Po5TH+O2J8izD1sNmqorK+ifzHEycUb6OU11NZuQG+WMFh6wmdBmoC11W3sXN2HoS+xnHuIyy6yIMDw9ASz4bnkEq21NUxTB/55H6adYz5dCEnO7bv3cP+zT3Hno/vorK7g0eOHmEyG4DzZtb0r2FzvqlDFNoQBm96HKYohc88MceiNOCmnCguCmU1jaW6XxOPlyOdTnH37HN/8z9/g+eMHQDbB2taa6N212i7yLJCeFIte/GBhiEx0AnEqwkoJG0nZWMCe+J68n1xhKtCi/agwj6GeAjcX0w1Fp00QKDQtFj8L/8hvxCTlrVV1T8JSFlCLvp+s4g88l1qB6geq0sqM5L2x0QgvPyW8LL5XPvEvrV++nir6EF+cEyqZuWDjjxuCiKqQhrCSwKV8WLaAJsBozi16SBNfmBWIQKLxiPHRgD744PWSPJpirJQfYyCvQ+THW602yB5O4iduYnwNSVk/+PvveyhE3EQFlB0bNsULY+qfzYUPxHHVzTw+PsHh4RGGwwlmswV8L0UYahhPfMwWCer1KjRvTP+M7uoaHj57hsO3FyhXGhhPfTQ6Xdz/0efYvrGHapOMUj5Ojo7w4vljEXOk0mM0X0Ivu3j19iXCIEMSJBj1R6jW2/i7X/87fP6zX2Dn+q5Qjz/801c4P36JyfkbhIMzXFttorveQjTqI41NbK6vomHXkSU9XMwiDM6OkZXasLnzU/tv6cExbKy112DoPkJviKGInARiYNPZDH6UQLNLUmjxUqBUrmJ7ZRN71/bxq7/9NXb2dlFvNYVwlcKMi+UMV3evyCdnygi4JUES2aAJvNWIvmejONfVeA0Jk7h2ZOpbQx4nsHIDDpu2yzlOnz3Dg//xP/DyyUNk0Qw3bm5g50oHDVLQ69TtC5Brkey8umVBs+jsTEn46VUZhrJlICEoA0QxQMKfmB+pnJAoFXoxGW6VlIsLi9VE1jG5g5NIkvTvQigpjXZpQ/G4xYbVNMKlZ1Q50vvlpkxNecE/z9T4LBqbjOMw16P1FBohND7lES9f4d960iLCLX7IXDQR7Gqa6hJ+mjRAMRrVSnHdAOUaRUtD6JEPnfwx9IDMkZkWZIkUaGgHnEtUBs2XUPEvjUo8Iyn+hTOV0t4OqhSmIe+qT+PLJaSnZHlxed5fiL/wyOS0OFl4hc5O10H6bGLjyiVXhBEJXn158ArHRydYLHx4Xoxcs1CptZDCwNLPYa01oJcb0uOKNQOpaaI3HcNceGi2V/DpTz4RjYMw5VDiiRC0nh4dYXoxRL1kY7O5hsl4ikXk4fj4AgcHhyKUQjT53/3DP+If/umfRBLq7clLxFmI48NnOHj2ECUjgRGTjEjDR/duIWq4GB0eoZwaaLc7uJa7CF5f4G1vjIpbwtWNDmaLDk6GxxgcnWByPsTqeh3LWYjjVz2AFV/OIkYWxktfIGIUwuxsbGH/+g3cvHMX12/exI1bt6RXNxgN8er1AY6OXqNSdXH/PtmRN0RPIKD4JQW/Bd3BkrtqEktEJQVp1u+URyH7M9tsJquLswUuDg7w8A+/xZunD+GmIba213BjdxWNNjGHzFXIjZKK+pBbZn5HOnW+Bv0ZZZfp7RjTqtCTKqnqg8bCNoDyFvyZ+C2uezaxWWXgaxCiJfqBbIiz3cAJdf6vQjzRXuAxFw115RE5RqOMRhawVCzEHRXvTWtlAUj94wqVvmHheSXGk2XL91Cleh4FR91UW56GwM/i5eS/wlDkGZxyILaT511oCUohJYPt1FCpeVj4E5iBT04yJWiaBiRehV7AJ0ney81HvPblUUu4rrya6M6z284PjbSKFsRBzeUHwkUrXFjqGX/1qxkEvvRb/MBDwouTZ1hbW8H+tT0JOyfjnswskeVpNJzg/GIoJ9jqriBBjMFkgblfR81u4GzwFtHBa2xvXkG1VAErqbdu38H+rZsIoynOemc4PTvFKwJT5zOZPCjpOkqwMAnmOHx7DD9m1YayxyFu376On/74E2y0qxhMBjh6/icEsQczmkKLp0KMG80TPHz4Fa6ut/Dzzz/FiyTH0eOXOE9GUhih1FOjZqLbraDaqWE2qWM6SnH45BGe7K4hu38LF6Mxnj15jiiOsbmxhTC10Z9nOO5NYJar+PU//nuprm5f3REcJBcD13YQenjz9jVGkz42NlfxyUd3hT+TIijsfXHiW4xPsIyqPKHQJLx3nCRXuyv9DCkH9SDC4PAlnvzhN3jx8AGyYIbdnSu4eXMdlQZg20RjcGQrEmIibpAuNRtIWxFz9+Xilpq1IEje330JEov1TR9EsiIuMmUIrDqyVUGKSPGYUiWlsfFM6VmUEbIESGInAcHwb2n0NLIPPiSHlBBV/ZChroS7753Yu2fz/OXHhUGJJyzsS4Wk6ql8nnjOS9vjofNX0j8kB0xhhGLIZEZjQKfUl4gY0qnBlxOlwvxbh8FJBHKUphE0ar5ThekyJP+31i0HwNeXsJT0FqYCT3PqQwbJZZqBR8O+KAELP/zDVEqpukhKBWGMdr2Kzz75BPfu3BZQ9WUIwLL7yemMk0Cg0KAVJGBZndyHzw5OcPtKB1ZjFZMoxG6lio8+/wRX966isd7FrN/DN189fEUrJAAAIABJREFUwJujtwJMXkyIRSS/fgWL2Ry90RxzP8AsiEC2+5uffIy71/dxa28XWrrA8ye/w2I5wfjkKeb+DJtba8DVNsKAVA5V6Df38Or4COvr61i5uoOTw1P0T4ZYkr7dLElVan3FxdX9DVzb7aJV1/DbB7/Dv/zf/w8effMQpWYLUaZh5mf47uiljAL5ZgU37n2CG/c+FrWbTqcD01Y0euSyXHoLnJ4d4+joUKp+H310B3vXdoSUiKxXVZd4SlbCWAxgM5hSz+whGRJuEomiPG0Gh+FO4OPs1XN889v/hoNvvkTqDbHWrGClbaFW4WrzBLvIlh/L3obJcDFBSAJa5jciuMLHXIhFG0AWqVqpNDMJKVmMkQ8aIDlC1cCPKpzQCJWgp0KucLVLs6JAPClD499Rykv1LwovejnpwOa6FGEKg1frUgoyKiDjm/P42DxXfyuhJw3nHSC7aC3QwIsYU47vMuuUl1aWKPGDYJDptVRll9MFDK3JokaBTob8hlWGW6pAn07E8zvs6RG7EC+k6R6bDsJSAzZniT74EMCAaogLgx6l3digIfKoXq8LJE2kzdjf1phrqpyZh/iXPiSk5msqMC91sSMRDLHMOtbXuui0WzIvNZ/NcH5xjslkKl1+u0QZ4VxaAqmpw/cWwua80qrjs3v3sN5tYW9rDZu722i0a1hO+zh4/ie8OPhGsJGO4WCtsyIo8/OjU+ihhmyR4OXrI5i7W9i+sY1bt27g73/xBUpahucPH6B3dohSWUMJc8yX5+hWV7F+dw+Pnj6G42i49/E9vHrxCv/6hwdYq7eFJyUxdTTWOmjUeR45HDPC+kpFhlgDf4jT0zd4dXqG47Mhyt11lFrrmKc6xl4sNHMb167izsef4+79j2T0J9M1LH0flWqZLTTMlnMcnx1jMh2j02ng2u5VNBs1id+4o9o0VEOXeTnR4mM6XywOAhoY53FAlKqsehpjdPoWT/74Gzx58FtEk3NstmvYXKtipUOIWYowJ0UfB5d1pTSk64qAKMmEjQxC+8/crnA17+4+jUd5DoaLor/IVcGoUbxaYR3KJIrQsnBTNKLCq/BZgu3UCGwmrZ6axRODouFJSFr058T46P15LExzidtUYarazNWypLnJzsTdqejxvSvmXIbE4hv5Wuqz+FYKRZLXyXHTWHmA3GiUZxJPKQ15amEoDhjLrkilmSMPnCG0deayIZJkjjisCrOAeHrxs7wG9JAS54iUG4ed4yiXx0zTSLbEe0wvzRxZwui/ZHH/m5+bnM8r2WW4jos8UrsJJZijMEBWtrFczOAtF5JcUunU8y0ph7PkQ1ZgKoX6aYKJF2Nla1cUhapOjlnvCC+/e4iTw+eYTHsYj4eol11sb+0gmEc4Px9gMQ0QTmNooYGNrV1s/uQT3PzV59jZ3hBWs7cHZIuivsIQ0SJE3dUQuRn8yTm2d/ews7mGwzenwm5lWA6Gg760Nxq6jWqzLnletVFVclaWhcX0QgQ3N1bauLV/DUGqY3k+xNnFDF4/RWBUUFu/gmu37+PW/XvY3tsXsDd7AjHpC9JUwrvcSzBfTnF+fiqTHrvX7mH7ypZgXZmhMNSN6TF0pwhF2JwltQI15zj5Hgl1n2uaMMIIk5O3ePrg93j24Hfw+idYb7nY2WxgY72MelODYQXQ0wi5Tswp3WgBv+LiknI7AdFq7V3eYwnhxGuosFGqm5cxoBiFWlwqjeJzuGNzgdMb8VXUgqaBSEWUP5LfMw9jeHppaAUnJ1/oXf7Gpc+Fy//ExOSwLuuifHsprtBI1TPffZX3LU5CtTRoTHJA6lzVQ/k7Pk1qlOJtihBewmHxh6LzJ3PwQtRkwjKpF1Fh91Q050kq5ZjMZ31psdHA6Y2VcCm1B4s3kwKoipEL+hs5N7V5MKnnteFx8sEP/zBj34cowdolZC5DjgiDwQDDQQ+N2oqUVUuug263hTgJMVsGshBZReNHauholBu4cvUa9q/fxsbWDobHB3j86DEef/lbTAbHuLq9horNKp0u09i+7DapNOCpYHp1fRf/+J/+T3Q+voa0ZYuSLBmjXz3+EhU9xpXVGg5fvsbu1Q1cvbKOl2/eYLGYYevqPhbtAC9fHWOxCDEbzbFJL1apYbXTRcTQsHeGTq2JjdVVzOdjec8ggWh1Ux74IrLR600xYw+9VUN7ax87tz/Glf19tNod2A7VfdRQp7rAOaI4xHKxwHAwkHDv5o0b2LqyLljMjBp6XHCs3skaU2RAXCY0yiDk7wGXA69ZglmvJ7QaT/7wOyz6p9holXFzbw2bG1VUajnibILYi2Hy+awlCJxK7rUqQMiyVQGdKusUC0a9u3JxgrOUJyqr5e/kaYU3KgxHeRVlOPLn8hx+KRaVFFH4HX/GTz6XJsXPyxctEjM5f4bGfEvxQ4WP4pJVRse/uHxrecxX5T6gXkxek+/MjYNTEPKLogDy7u3If8kiEXNmAkaYh8rkBCW/GHmo1zRzMsHVUCox7yeQhBtZAtukOlZIfgZ5IiF9CSW1E0oakGaD784PdVBSkOF3sgdeGpvkFe+eI0//AV9MDnVy8DJNFqIHEOkWRsMh+r0LbG1QyZP4TRvdla4UO6bLMZaxBi+KJadKwik22rv40Y8+w/Vre5gM+vjTH7/C068foX98gVa1jNXGqsCmyI958N0r1KiHbRugrO6Nj+/hP/7zf8bNO7cxyz388elX+O7ZQ4SjAebDHjJHR/PWVeFXHE/mWNtah1uqCihbM88R+gmCZYCzt2fwZj721nZQKpXFYJhjsYBw3LsQYcjV1Q1ofob+xMNwESHITSSsjNkVtNptbN/5GLc+/zE2dnfgVEimAxG5zzhjR/oGjvmQvSoIMR2PEcchNtZXsbt7VSIDIh0I0yPXJsvWvF8E5IrSFpu0cSzFK25mFBAJ+wO8fPIUz758gNn5KdYbZdzY7eDKehVOmegLnzRIkofZRlOo1lkTF+AKe2qsSr67/9x5uUXzZww16XnonTihIgHge3vhcpJCCfO+wljEQ3GBffjJK6DOQ1AvsvnzfZTRyQrkKnxnQe//ls9QxllUSwoPKM8o/kTeS+YEeaz0sIXlifVdvpay0Evvq7yz2gD4DJ6bYFp5XcwMma7o6nnmvFCyIdGrw4Jlk3WgCcuaSUuN1PYcuzIyhqWqwMRGutynhDqRapOTkFbOR01T8H35QbCCPGbqwPtdGGjx67/6n1mpVjGfzJB4tHzANTXMJhPhKwzDdVlE3W4bzaaNSj2BUx7DOhrhzWkPy8UEeehJ761WsjC6OMHTL/8oAOd84WGl3EGr6mI5CiVcslHG+cUIT1+8hRel2LtxG7/+z/8eu5/fBcv23zz8Pb5+/BUW4yF21lZRWVvB8cELjKdL7O7fweMnj3D25CW2d3ZQbpn46utvcHbcQ7PWQqtcR8dtoFmqgDQTvfMzVMsVXN3dx9u3b/Hi7QmGXopWdxPnEx9PD8/RX8bo+Smcegsbt2/j7k8+xZUbu9BcG5qmyF9V34YGRRS+gTSJZRri9ORE2jPMTznxwNvLcJL1RiLjFRscQ03mDGoQlJ6PC5ZcOJTZOn75Ck++eoDh8REaVNBZ7WCrU0fZpb5AANNNYDqZELzqNqt6RK4U8eWl4dE2lH0UOzQXHX2LyNVIj47Lgo12vjd5UWRZM0f7IFRUoV1R6BDfVCyxy3nPojfI56lX4Fqjscgyl//FA4phKoNWxk8bpK9UYaj8PV+zeB05BnpGfi9GJ70ZsVsanNi+GOZlEea916dR0DMxl+bmQJ5YsmZrHGOXTcgSBhmGptIIZeTl1FGyyQkbyDAzpzSonEVae74/83HyEil+GGJw1XvQkvh7br7Sny0KWJebFfvrErYWofRftTwWXBjj8saQpZdFau4+08kQ48lIEO6k1uYMk+9DeO1rzQTVSSCSUabjIHOaKJdsDC+O8VX/GI9+/3tYUYSP9/ZFO2Dcv8BwOIJmaXDrZfhhhhevj7B2dQc//Ye/xeqtLTw5+BpHb9/g0Ve/hzcZCqESJZm21tYwPDvFw8ff4YuffoG9O5/i0ePH+O7VOSzHxkV/gTwz0W104WgmKpYDhxpq0LHS7MC2bcX1CBOp4Ui/73AUYbzM8O1JH3mpjsrqBjrbV7F1fR/tlQZ0kyzNBNOyLK0uKEvIVMvl4vICH7PZVBRsq9UKbt68iXqtJlVN8QS8WaxspjliSl2xkGBxB1bhJ6uSdIX9szN8S/myb58Jj+lap4b1dg1VqslS7cfNYVY0pFYmNPPc1XnjuRrIBi6WJs1wpk+qKsgjlEUtJXjl/cRTyKAnF7gKEpXx8atacP/GaPhjvr4YR7GE+L4ySV642cvEh8Yr7/kum3u35qRQQeMR4y0MS4o84j6Vocnv1feXf8hXFKPjAzEh5d3o4XhMEgQWoSfflWuXtIssNDFKo/a7xkFaMT6+vaJ0l0OFLjlf2a1iro1kegepLi0Iej65jhwKYCQo5ExqYkIiB74/q7HcwwgCLXJiuee8HTIu9f6Y1aPv/2pygZBduFKuSAlVi5fS7+Iuzl2FJ8GizKtX53j05ARnwxDjOdVfFrAcE7aoe8bonb1BztUaBGIEV7obKOkGorGPeaw4Mc4GZ5hrMX76i1/hR7/+BdavXcHjw2d4+t23GF6cYXjxGlWqvWTAWRRio9vBrdv38OXX3+CbZ68ES7l/50f4l3/5F7x69Vgowm/v3sJqo4V4Phc9ulaZu5qHVqONKM3x5Pl3OO2PALciI0mHr4/g5w7szgY2rt2UoVe33YTuGogJ2UoWoBIRezjKyRTEPaKznQqFPSF5URSg3WkIkJqNVu7y1EFXizEXHCGvocZcl3T37NFQJNS2hMfm8NUrPHv0EMOzM9zf6oogS6tBNuYFqAFGWvYMzEd8QadIrsf1J1sxh0hVZe/d7VX2IkYptinekF2/YgxH1rjKzZSnLPp6zAcFm6kWlBj1u1j23avLwpMXlwIM7aAIswp7vDxv/sXlBiD/83uxm/cQNWUIH7622JV4DvVT/gE9YFG2F4+ojPDdX8npE5HCfK/wfGztFKKiin2NfWuF8rlE0ugmKRjLUggj5X3usF9XAYd2+Z7CyMf0oUBJi9EXEQLfW8Lv4gTE20ocoa6xHPO7A/zrD0yCcAWxwOSSsnC6IezG9UpNwpzxaIjXr47x4Mun+PJPr7EILJhOA7lJTTYHtpFhPOjh9bcaGnt7Mh0w7I/x6s0pdtY3EeYmvBBYhJFMEl+9sYt/+E//Efsf3cCz18/x4A//KuzUnVYDccWGtvBFZD6ONbx+c4btK9ewt38fB68P8ei7/0tCC16gza0r2FptY6XRRN0piSb36PxCbkaqO3h6eIzRfInxwsc0NjCYTHE8UIWV1au7uPujn2Hvzn3UOh0MFxOMFmNRzCHVhdJmY3ihhnLYz2LepnZzqgXFQv7E8LZTb8Fm8Smn6KWlKPpY2aSGd0bIEakblMgoZbVcDaAU89nBd+gdHsBIllhfvYrVVVLOK/RKTMgTDdeIkdkMPUsyDsQAr9gPJWRkZVLRvosPKDwGIxkuWi5WhmGXYSjNg1CxwlpkGoBbduH9igWuloxyO3wd9WNeB7EqeW1eD1l/4nH5fpceV/01Sag5pqPYqwmr45Fy5bJSWnhJGr1Ij6u/ebe+ZZNQhRJ5/3ceTPY1KaAwvBPTL86B10VwmeKdxGZ5smIWHASmU8iIiuDcPpnJOOnPUJPvT8AC1ZTIIJAHqtOYUm9DtU+Ex48RBmGjwtHCog4jaZ6HQuLIpiQN9sJdq1P6q19Nn4OghiVldBIiGWmA7dUtrHTXEXoJnj45wH/91z/g+GQC3WS1qCxa4mWnLKFYtBwhiKc4OYrghBk6jS60Sguv+mP0FhEWkzliMm9VVnHr2gZ++Q+/wN69a5hNLjB8+RKj715gsVxg76N7uHbzLr57+gxxpmP32m0cnwzw6Okb1Bpt2G4bp98eYLkc4eb1bWmuUxZBRwDy9+9d28bW+hoODs/g6yZeTQIcXQyxCFPMgxTn4zlmUY5SYwWljavY+ehTbHMkKQgwGgwwFw1xG35C+nsHmWUjJuTL1qQHmkaRGlNBLuQ6HEe5tb8vxLaEe4noJ3tuao0IptJwSkhyA97cgxZF6JbLyJZTHDz4HQ7++Btk0zN8emsbOzsN5NYSy2QB3SIiw4LussXAYViW9S1ZPFwATPG5lDUmHlI0oYdg3kM5LVYXWRlUvSkuuFTQGcxp1JFJsURyQmapNBDlXS6tWkV3CvGSEaEjyA2Gd4YUkjiGFEchklShQrjCxDtcGgTfT+yUq79oU4gMWHG87BFy2XISgPwpzAcZjgrImhG5Mnh6LumfcQPj+UnlUW0q3AQpTxbFITLdhhXFIIuemdKLEchQAsPJIMjAthlZApxKVarteUA4pYZaxYWVOgCnemZTpKUR4NRgWBm02ETsL5GUXAFOs7LPPm/GrjzxnaRJC3Oh7OcN53uS1yrnriOb9A8zQpNzX6TIieVCQ2BhrUZLdOgePnyKr/9EkPQ5/EBHub4GB1WEYSKN3pxigFEA31vi7WKINIiR7Tpo17tI7DIGYYKZTyrzBJ/fvYtf//3PsLnZwsmL53j29E8YnLxFEwZszcb86AKbzRY21jZxdjYUGFu90QUQ4vm3L9Eb9gR0DKqlks2rbAuahOzYs0WK2ZIyYg3AKaM3CzGIc5x5GUhmG2UmPI1UES7czgYqK+swaw0YpYrQZ8TS+dERZwaiREOYaNJIpSoSpbd0UlflqUw0s8XhLxcCvWs3G7AMxb8iuQjdxDtvoSqjXhwLN0jdVjSBF6dHePXoG8zO3qBV0kQFt1Im7tNDqnNhsPzNvE5NI1CvgPwrXIxSNmfeQ7HMIvxTFA48XuqQK2A1iYao7krT4c5PCW4VMjI8SsUbXs76ce6aWzmXC70TGaIl96HhSD1AFRkIa5NaCk1WPBY7aOqf/HHhaXkJpBbKSyFrsKCRlzCOG4liQpNNRJ5TFHCK66ZCVMmuJI/TDQUKFzQczVZUnChGyRBRUV2yViFVWxaTOBxLD5dzfEpDJvJ21LKnai43LgWOJrgk5H5EuXKZF46hE2pmuOIJNQESqEIQNxiG0HJm0ltVXlw83+XmU5yvihT+qtOTJ4gv5guzKmdrGioUry9XMBgMcXb+StRZarU6UhnpZ78rkn4VwbZcMEnooWLkcMtl2DUHQp7omshZwLEttJw1tGoV3Pn0Y1y9dRP+cojvHj/Di2ffiqTW7voVTMdTvDp8jWqlhBt3bsMySjg87GFm+vD9BK9ffCvN7M2tDta7G1htN1Epl+AYuew4QZDjzdkFXMvDyWCCs3ksklzDCVVHOZK0hk6nK0WXaqeLRqsDi6CCoknNXZUfvJnckYXLhiFfyhyO3o/SSYA/m0shKopidDskkqqpflER5smTiy8q32H1LJa8q2SbiL05Xn33TAiEk3CJjZ0VrHWbMHUOeVJ+69JEuECV95HQi7oFNAZVZpO+2buKY2FWXBh0hHJOzN7ZFKT+nUwzyC9kA+GipcwW8xUChWmE9JY0WAmVZepByXfrrPByZ+ci5Y5PPyn9O27X/KH6pMFIiFucO3/HRXh5DVQBhaGprOJ3P5eNii8hRlq8WmGw8pYsBDJklFyMWg0qF6PnY2GQRBkMY0k+xdwuzqktb0iInhPqlSu1Khoj+3ZkBqAXJV8q21BEPnEjs02lGV8coBwPt5XLD3UexfkU3lx+W4S2PH45x8s/+IH/m3kcS4OS26poZlOUIkmEoWu59LCysoKWZiM87GEyWoirJ+LDtAirCQUd3l5v4uPbe9i/uouV7haSUBP0ijdbIsljaJxWGPYwmI6FXNcPYxGY3N7YQqtWxcDt4fTNEb7902OZFmh311FzLZydnqDfm6CsJ9jc6Mjo/2qjjXatKjLH7JWx4rpIQxyfjzCfnePl2RCeVcMkIC2hD810sLVzFZ2NbTFI3SmD7RXbdmUR0ODYFpCLLbhE1aHiBeeH/J4rMM8RhAEWs4XcyHZ7Q2TD+BwayOUnv5ebVeQj1LSQV08jTAYXMrs4uDjFeq2E7SvrItRIkQ8akwoCiztKDyIYReYY1MHg4mWQyBBQaRaIv5IQkmEckEWhUAWSy0SQ/XJw4hckNKVLYm5EbhNWcMndwnfl61Lohoubi0p00nX2z3QxPBoWrwMxnRQrkYi3WJw8HpoNL5eErJcemUYhrlJiSrl+9FrquvJcPlzectX4Rc5PQl15PXUt6I1JXSEVSN6vgkXdtNQ0PlV5dU6zU7GJ3pDXS15JRQ8MG+mFZUyKs45uBZZbBmk8kpwtJLK68Trw5kmlSlWpC0PjL8THF97tMt+VDZF5L/9QlkvxBHksp/O9X2RTkzkm0nwQPhWQhzJArVLGSncVpVoZLw9PBQ5kWjQ6Eu4QHBxJ0llr1HD73nX8/G+/wP7uLspuE/2LGd68PsHFdIzTi1PMRn2c9N6iXDVxY2dd+CPLlRrqlTpWmx3UdBcXWyf4/eM/4jf/77+i2e6iUW2iYhiIbA3rV9awut7FcjkRb5eFlOMqCfETqeO8OMJRf4aL/gzH/RlCO0ao2dDLNeztXgO1HixiUg8OyaYC2y2xsiSbDBuq6qYrI2KBhKGkolvgiAob57nkJ3xuROoBTUOtXke5oujEc7qs4uOd4clCy+Aw7GFyHvui7z7un8Oxcmytd7Cx0pIQh018zuhJsFVUHhhGSS7E3IcoDq546c0x0S8qlDQ8WWjq5otjNNibYsiojJ6enLwjdFgGLGnJcKIhT4j+FzCcAAGkuUyqPJIPMXxl44neUCBlrPIq1AenwTWuAbZeuBmIxfHYuQGpHp3kdLKRMREqQjdZoHzMUJHHqzyLCgR58fga6jv+PX/Ll0uToudGfZCiz8aiID2iSSUYhs0xWwIazJwVauZ8Sssvz3QplEm+yIY434LVUQqTMr+zyyIbEMmMpbqBYn+Sf6oNQh2+Oh4+QxmoeiDRxzsD5YvzQ51X8c33/meSel0oVtnX4IUsYm/bdmRxcQZv0OuLNBh3+yy3ZPZuPlui5BqikPrpJ3fRXW1iGS2krD8cLHAxHuNo1MPx4Byz4RCT5QTrX69A0z/GdBlgNiND2QhNpwrHKKFZbaPbXMGjly/w8sUQ2+t1UYfp1spYX11Fs1WDsdHAaDpEmKZIwlhkuiiGdT5a4GwSYLBIsMxtLIIURtnC1t4ufvzLX+HO/U9xct4H2zNUoi1X61L14ggRwxFVhJDlI4YnCBWWr1nlklCUHCEMQ1Wew6omWbbZR+THe9N7f63VTVQIf5tFCGoKEJQQe1hp1rDaZTPdhJYS5EvZKuJkeQOVJxbsI72Z3BOuQmZwXNzK+JjR5SyP8zk0QHHOxNvzFnImjyV2hs2WeDct5SS2hpB2W3hPrn8u6ERCXE1xexZFA9FS575R4D25irMkF69HGWcGnpdejMauEjyZUVfTDlxKPN7C+GT0iI8lNr5cxcpvvr9qvJbKCOU8KZRC0kzBqPF3ZCVTuiE8U3poyVdTTSkxUY1JxGDUq7BCTTyygjnwGioDIZeObtdglltAFAvGN+YGyo1Swmq5e5f7gfLajG7Eo/E1LoNubiKX24faAH+46QEmxU6igOL15LFgf4s3i86JghophoMRLMvGavcKqvV1nJ2N4HtzAaKSLuFHn97Djf0dxOEM5ydjHB71MF+mWHo5+pMx5qGP2NAw8n08PDhAuezA8BcIZ0ulvZHqcFJdCiy+HwsY2mpnoFb4YtxHbWUVq62KVBoJbu7W6wiyDKNFIBLLEz/DxSTA0E8x5xxXpYoy57eqDWzfuCVjQZVWB9OXb+BFJEWlBFQdFgEC9CFFUUEu2rttjTdNAaRFmamICgShonHc0ILrkHpPCY7IYld3RtYRF6Wq3tHjpaoSmsYIvamIJ1K3vVbhtPtSdPQsqxjPkaa3WnwMc6RXRUMRL8jnKGMgikMa4/w5jVOa11xwLJ9w06ASEUeaHNFqiFKmFAb8uYf5mPdOTLToGbL0/p62kEZMyS1OXLAqyGIECxeWSX5Povg1RJR4FrYhLkMWZGhMamOQthXHrIuJby4mFS6rPI3nIGtYzubPv/A3DK1VeM1WBb2vamkWBShyYzJFIkidnCrs01ku0thAzJ0oCWSYm3bI+dRMsxEFiaJ6yDOUHQPVEunyS7CqXegRe9YEzfOEOYp06YS5MRTGJSnAe0NTW0bhwWUVqXvGp///yf1EpYghBdedwHAyTSqd3KCSJMN0usDa+rpMpHteKjNs08kA1/eviOHdu30dGysN+B5Qc0sEV2Ew8tEfeShVSnBqVcSMi5MIJ6Mxvnz6DDvtJtrlGmZxgkcHrxFNl8IiPV4spVq10q5hvbuCiEbqz8U7kFtm0pvCcktgyLqIDSTTBP3JBKeDJaYhEOkuWmtXUOuuCytYtb0Cq1ITT9sbT6WC6FIH3TalQBRFgeQPDGPoPFgpY5jJm0qj4YWslktyXcIoUGj3lByQhng99owk7JLCDW8AF9plDiB3DIZJee0cfrDEfDyUMFO8nmMg9CdSOaQxC/mr5HK85e/DLvX69HD0ukU+I6gR5WDe0b2z/pmZiDMHcewIU5vkqN4S8wWluROMhxOMBuPCV+cStjMSKLHIVqnIYK5UF1n80TSZyHcdinZaQqHuOLbk+hTalPyp2CykIc1NjBtGkYPSYFnQoeHpMnJTOEfal1wjesXL2cLCCPm39LQMTdli4HXgdDlbDezTkcYwY7jMohg13qlRnQr/pp9kCBIPYTZFTOpAtwbdqcN0KwK2CNg3BY3PRKNWQrXkwqyuQg9y+P4IUWogIyW+eFl6OVVBVd5d5fw8dNlji3tMI5TNpwg9//Km8uebjPreJPKCn1rCncUSUOl0MhcDZGrEi9dsNmXBXfRPMZ0N4brqXLsnAAAgAElEQVQm9ve2cef2PtZXG6i6BmpmDXmD7L4EI/cxm4ZCTcdlxBCFIz9sePvLI6ko5t0OND/E5PQMy9EENddFrdFFNEnheZFUXDn6M+ydYrmcC1XbancFvfEE3sxDEOvwwhzjRYzhPEKol7C6fQ23P/kMhlvG+XAIq1RFnGmYLxYyi0euk3KpIp6LExbM62Qei6FXymICiw7KADkgmVnKoJgz0Aj4HHpEfgjincUUyV/oQ1kIKb6XZyivxMIU+WjD0MdiOkGeRqhVm7DNBAiJp2UJXxUnWNBQEwBKrPKy98aNgdPxrIgSdU+0voAjmNvkxC8yB7eQZDa8IMdyEWA6SzAcBzjvTTHoz0H6D4b6syk3IZVekDCZVepyrYZqvQqXk/GupbhFOa9GAiiLeEgDtXIgpFrlKnNtVr05OZ8ITtWxKSRiqolwARtzs1XFKmmkC9Cbpsnz4rWiqywK/1KsUoUeibrF9TJ/5PVkV4QuQem3q6os74OOMIzgBTHGXh+DxQjzQANZ5pZRjkS8WgtuvQu7UhMtdpIsswBcrbhiwzRKzbSR2RESjYxmJMS1pJfJ0JMpBkNcGhsrxKRa4a0WTyz5MGtAsbRm+Hz+XAX0yrB+yFeTF4fJPXs6lmshDn2QMoJESYZZQqVSQ7VSgR9lAramd9tY62JtpYWSw1JvCJOo8JQ3d4rZRQ/L4QRawh1fF0KiyWQOw9YleeZcmhcEePX6DapEGoQxsjDCFRZf2itwKy7C5RSmXcK1/X1c29vBlBoIiyVqrTaqmYWD43O8Opvgu+M+LhYJMqeBlY2r+Nv/8H9IceXbg5cY+SFqzRacchkzbykgAhZMKOdbcl2BzDFsJA6TdOA+R6so50ozEvZnU0hymBMS3sDcj2FnxI1KQlVV4eTP2XAn8Johu7xeTFC2opOjkdP4aJyE6ZGBWVKLlHT3loRAaeIJjSLIRGYRIMxKJMvkLKarIJFaF0EUIPCIwjBgk9zKcRHFOuaLBAs/hBdGODmd4uJijsk0xXAU4Ph4hPFkAdMsSfuBlWb2zLiQQQypEcKw5kK3zrGcStlFq91Aq0ktC1dGzKj+Y1s6Oq02VlebyDUfs3lPUo82lVs3VrCx1hbtRd1UrYEoYWGKoTJbKJwIMcDfsR9J0+NQcCxrrzA0Ll2OS3Etcm/gdSMZLZ1+Qn5SQvroa5gWmfD9HGRAeHW6xMszH4NpjOFsCc4H6E4NTq0Np9oUz1dptlGrN4TRYHtrHYaTQ18A/pKiMwxPK4goXpppIoBKwZckovdXoS43PAUlo3mxkU/VpAzzBTe1hWyKBoejha5RHPsPsT0FrC45rniDkumo8FNLReqYs2xklObtD7ylYtnJEri2gUbNRcU1kJNkNzLEc+nVCmrMhVLuIzq6jQ5WO0v4foaUwbTJoVRgRh5Flu2NGBrDOz4/SrBlOFjtbiF0y1KJsqsNdBplsNlNot7wYoRyvYtlrGO8TORzEetYvbKJz3/+S/zoF79Ea3UN3x2+Eb00jkvxhrPRTLAsDYnICIZJUibWcpXbFHNb0pzmrkcYkZAJq8fMPXixLz+5QPgcfsoF+55Lzb/hSRMhQ89Kz0lsqGsxb2MFj/V/3mg1oCrJvAjW8KW5o6odNwypBU512orkckRx+J6O4SRAb+CjNwxwekbWgSWGoxBeoGExTzEY0OtHsmCanToqzVVESYwgJtdnhMiPkSwVn6XaIjzYJzO06lXU68y12ZZgXpfhzdESlnWEep2FqBnSyEOjWsJ07CGLc7TqLiqOLvp4zKtsCrxIqJaKXBknBmjgAi4viiUCd2MVt6jZqOer3EnSIE7sM8JOc2EPFwAANISxiSR1QbyMl2bozTz0hz7CzIBmBUgmfSSYIGeuKsXDCnZ2rkoBSjccjMYL9M9OJBIh+14YBJhOQmxtWeh0VmXjC/1AEF3E7IakBzQgiBfls1UVl5vDZY6qrt8PDz5NXpCSU4UlTFvs7bChzFxvjvW4jZW1Lny6eK8naTpxjSXXRLtVQ71KEwtF6sm1KkhD7slsx8VIA8oxGajYVThORSj2pEpmZqCEL/lHOGGTCpdJCmvhY7CIsNZqo0IuRESY+BGqrToyu4x5CkznIeJZD4fnE5yOfWRmVXKV1Ss7uHX/Y2xsb2M8X2C6mEsB6TLniMnVmBF+xRCKQ5Wm5GG8iMT4cTHwkwuA3o3Gyosqj1OW3FXLQb7nLkgteeFm4bJgZqIMReUHyhIvcwWBSUWZUI0z3KIhcyPQOCJEf8j4TDyEek/eQJbsJYyhF2ABLskE0kUdB9OkAqoLz9MxGEU4OV+iNwhw1vfx6nCM0STCYkE5ZQtxZCCKy4BWBgHFuVZGmLgIEyJ5KJ6pIYwU+kPtI6RIAMhhxemN/kh553KJ84fcBDj36cPQltCxFInqaomqT4EM/G5vtCX/58Zi0Gu5nJYRXyFhKgEaUj0RrXiW/lmt5MVTOZaC8PBHamEzB5NQk5EHdGEdixMTUaJjvswxXeQYThNRBT68mGAyXsCwK9DtRHDES2r2MWOXtMHA2dkYgUcB0xAmMcn9c8SBh063AccyJZVgz8/mBqc5IsrKgYNyrSG5Lkm9VKuEQr0KOse7LQZ4uXlwP/6ezfjDX8mKYw+ZPJOUSibKJU9C9Ho9tDplrG2uolq1wZ1XPAZyNGoVdFsN1CoOXDuV6XR2jObzuQyZErEymLAimWI6XEBLdGipKUZnGVVBXrCvxQVGVEKUhZhEOYaLEMtIQ82pCJnSd29O0JtOIKzaZhl6tYyDF29x8KYPvdzG2tVrMGpNNFY2RO6JvqQ/GmK+nBd0iLzBqaJUz1MRn6SQPaFFrKqx5kesolNMHtD4CLOLidHUGSYXjWfOeUk+SM9FPKIKQcWr8WryD2WP/7dGKGkAJ9h5QzRDSISpYJrSkzDkNSOpKIqBMjKQsqHqb8ktLMC7NGSGRczLYz3DMggxHKc47/s474eYewYmYxO9Xo7ZUkMQsq9HPArhZgz1NBi2K+I0y9lS0X9k3AQUDC1ndZSNaC2X0TJem+VygXnkY2EGqFUTcACYmxnzG1bHDS1FpWQi8iL484EwAKfLCEaSoV4xESxS1KsWmi2yiHNcjREIq64qChLvwU6MXD/V2GZ9gdGEhNqE06U5IvKn6gyZKegDRBGltmNc9D0cnY9xcDTC66MheiMPfkC2bwalQEC5+pidmFw4Wvm+p0enoBApP7utOqXqEVDv0A8FG2vaBsIgQqXcQL3WhkX+0zQTepXLjg9vk0RNzFpl46DXLj5/sNkpEzSZ5xB0GzKf8RWol2HVdDbH6ek5dvd3pdopVTdpQehoNqqo10riARuskpmAT7bn6RDngwucnZ/j+DzAcJaCEgeZzl6i4pFkZY9DjyxEMMTIsRDKbo7dpEYZC7KjJREWXoiz4QzacQJbNO2qWPgxzqYRMreJzWu3sX/3E3iszkpRhzSVivSUjGzNelUgaFxIYeALBInJROh7iAIfJVYxNarBKiIcHhenGJgX0lPyd7HJqWZd6ALl5/wdEUFcuMzrpG/EbK6wvw+2NRoM2wAUp8xzSk9VhDx40mhIwYM5sCDsSe2Z+tJv49VQ9TNVKeWWSrvmhLqWWpL7LOIcw7GHkzN+8prnCNMKJnMTi6UFzye3Dn0HvYXy0LLEuZEYDG2Zv3Iz4UIngyXfgzAzVTDiBizhtdoxpPcXhkS3RLLoWDAyTBqihTBIENCD6jEm5RDjSoBhZY5gTnhaiKDpSn7rWDWhss9MSzYvXhu+PwgFU/6/WMiMBRSlIjcuGis/CYGjIGYQZpguYlwMFnh7Osbr4wEOzyYYzQPkhg2r5Mj1psHGCeWh1Z5IOCsnT6hkNBsMcfjiBaK1LrY311HSTWRRhPF8DLvkgCl+nj0T+WwCNLjpRmEMk9oPtED5KKqf0uO7LLMwCpKV8MEq+P6HZq1aldAv1tKiskQ3TbAwMJvNMB6N0F5ZkZyQ1UEShdarZZQdaoUTC8oiRYzBeIzRcoreeITTi3Mcn3qIIheaUYPOIkKhf0aUTJxRqZz4QjL/5lI9rbBnZpVwMVkiXI4RJ0sZqSGXvhnGSMcB3p72EUQWtvfv4+5nP8PO/i28OjvDfNCTgoqgHEwdNsNIS+nbkZMmCj2py7OAEUekWfdRrlC7joUAKgfZcn6UuKbgiZU5YALNlkMSs/+j+FcYdvJTGR8HZVm5u7Q81WIQoxNPqJJzap9ruSmhy+rGFqZnbWj57N1cHkvp0s/jjlpsR7yJql+kij80SPbtskRD4AGzSYZhP8LFRYDeOIUf5fAiC2lG5A5Lo6oVkGURMkNxfZKTjThISrzJIV/20Ji7vvPcGpKIBptJFdO0SkKdQRgUPQBpEAUfzRYBjYIFIcmFdfjLHJOxj0nVQVpiYLFAngSoVBxU2Ns1XKkm8r0lt6YnZ2GF/y5TZ7a7ZLdhTqliE+n6JRrmXoT+yMfJ+RwnF1OcnI5x1pvLRkSj1N2y3EtuPJR1jlnr0RSMLvI8mIYOElZpWYxgMkVYtmAkXRkED9MMsR9IMW4+neHs7GssF75sfO1uB41mUwhxCexQ91cZHLeKYneU/9U9k8v7g76YTCYZ35Nz3iybCueYZXAsVXwZjcao93pS+SNFNjF05K1k6EYUBIc+wyTEcDHF0bCH4/45hrMpgQPQDWIwSyoEygy4WkkqoLLrFQRMXFRs4tPzLLwYQbDAbNJDroforNRRcVzM4xiT6Qyno4U0+td3ruPqjXvorm3hdLpEkp6L3HJ/OMByORX6cFZLufXR0OKYMlqGiHoKLpLjMNIcpqYd2bpJ88cqHUMVhmO5yG5JayFRKAqV/7EdoYwvJdawGLhUBvi/Xm/uheyVMr4t1epYWd9Er9lCMp4hYeiqFYKTsggVDI1ZocJB0fupxzTOOGF5HfAWqRRSFvMc8zlz80xK7CGbzjRQ7gUGV14okYD02ywWkOgLCUBW0xYsoDD65u/pbRjysspKPlEW3gk5lIa54EnVtsAIiWx1nLVMEwPlRhUlswY9pbxAhOFghlbZgrtCCGKOwI9lnGo5L0l4bXEUh4ZMw+KspGBmecC8xjxX5TzU3sU8O5cJGuam41mk4INnE5xczMX7jWYsLLHhTxWbCNTso1gKjZq9VW7GtgCoiV1NJG9l1dg1NFQ5t5lEoE4KFysZ+nTGoToHnxWPS+AHYmxMT0Ky+QnpEr3fh17u0tvJKvhfF8H3/MSMwxCBR+2CCqySjWDJcngiQ6Bk553N5jg/PRPCUSbdnGvizzkIwAscRSGWYYDxYo4Xh4c4PD5GkGQo11rIs4rs1gwvqHybRqkgyqlIykIHtzxBKmQxFqGiXKjoOXzu8EkMJ+aIiIHBaCI9ndrKJtY29rF+9Rpq7S6sUln6VEmWot87x9lpXWJ4hp2UrGY+R2NheMgwkp9hGEpli5eQPST2zxjbs0XABcELzEV/6cHUpZUSgDR1uXEQ6MsJAOUx1NXl895FJfIjehRVXKHn1CsVIeelGiobwlR5jkhQS0ki/q3QQ8heKmtQknh6F/F6JqgZTtQQdQqnDOeXZFHjhsHraEu4KouQYGjlrKW9Q7oNk8KblFcOc4ReJH0zhplEktEaOBhKyWgal21zxIv3hWiRWHJnRhL85DERP8phZb4nkURVzh3mJmwsRAR0Pg3A4ZZWk7JbDPMJ0l/CsDVUNJf0oqqvKddfeXhea5VHsU9KXfdMNgJOhIzHcySZI0Wk5TLEYhlgvgjlczLzQJlo1y7JsDYhU65bRtm2kDCgJqWIBpAMK6M3oAqza6FVdlE1dQSzMczElfXMIH2xnItMwfb2Du7cvYN6vaEwqNLPVXuD7KRyx3i/uWuq3m5xF4vf/LD/zJCafMQtaqFUk9I8FDFH7tbc2Nlw56Ld26tgY7WF+TRDEi0V1bZekZNn7ypYJhj1puDFB6owKDISGoi4oLUcCXtLScjzL8Q3eBokgGWIkSKiJDXjfLYGzAqCLMXFLIMdR5gtmD852FjfwPrePhprXWiuhtxMUak5KJVNEHUz7rdAXpVmtQHydLBpGvoxQj9FEuUy2xUFhL6F4uEsmwGdLnOCZcvGQsKrEBm13MiIIdrjORzLkCKDjDxyeJMZPYUt6Zx48Rl4c15MIcDk2vCaEsJGYDKxk3yuXaqgu7KJoH+EwBvBdXVEaaIKQCTUZZGB9y1XaBUtMZGxyJI5SCIHS17jSYzhJMVkmWARxKDH4wc3GouwcfLHGKxasjEMKffbQvdhIjEyLKMQaaLEWvheLCxJ3bXYIFXxiD9TfUrC6zhfyKkqGgjzRcNSzNAmArgJ8ZYxKG9GMDcNnK2nktNGySXKhdfHFrLZ0I+UWA0nYjiqxJEwcSJcbPSmDOO4KarzXi59jMeE4DG05lyj6vuxUMcrRdC6bpWQmEydFrLBVzSSDJcQZIEUUspWiro4C24gFmplttV0OHmE3skplvUyVq9soN2poT9fIog8lEq28PIQv0vvSyQNZad5fExVmTLFWY5lGErRSqnZ6kgyLoDvN0OVNaqvJlEVXFyUgo4TT/Ig3VahCPF7yZzyYRoif4mNlSbqJaL8PQThEl5gSj+QJWM9MmQy2NFLCMG+SI6I3sHQBV5G8Y5EzwQXysWbakTYKzQFPW3MxmacY0JOGd1CZjUw8gLoMSuDDdlh/NyCUS5DYy+JoZUZolqz0GlW0R/24E2naFXrqFgV2HoJeWLAX5LiMJJQiSS2mk74lYYwSGFbqczqUWO+wua7riOIA6ScYtaAUDPg+wbKro3AX8o5cTrcdNQoih8zt1JdH4ao3Hkpl51lFEmJJe8UT8F2dBTBNRzsXLkG7/Q1Jsd9wLGk8qgzmddN0u3K67G4IkKPkYkksCTPnYcO+oMUp+cRzgchhnMf46WHpU+lIQuWQU/EeTU1EkRmahmviVQfNV0Alu6gY5dEDZcbK42djWQ2sOhxpDor8C7OzbE9w+oDi/UJLC2FbZNsiHw1qlVEAIElzNmxqBuzJlDS2etryadj5iD6hdBAvlYYhCIsaboMDRXPpmR2HOeh8QvhFNE7LOaQyIv8qJRaThETnyprW02YuGaObr2CRK8jQQVVoyp9S1au2U7y2FvNEqy3aujWazDzVPLPUslFbpLUCri4eIn50sfV6g7sVhnzmDm/IjamdgkRP5xpDDkpL7JuLACJri3COMNs4SOMFc0Hm2xkfWdEJw5R2aBsjMrU5KF8YbTND0YosvMxhBTYEf+In4TWEGWQ02B8XJyfA0kNpLJn+EnEAeFKZP+1+Ia5CVOzJKQR9ASzKooK0jtwn2IZnW8m3oKNCRYTEhXuF6Vay3ZgFlwbvFkMC4n1Y5OdJySDokRJSGzOY8zgli3U6hVMpoaEwByEpQ+gtxY407tkXoU0khMIKl1Vr/gsARFrpJBTA6Pk7+CGwF8w4IwjVfFiyEraDR43ZcQ8n2gTKgTxnXjRWXSRWrQqmBQaApwqZ44nu7plwXGYA7FfRxQI+1ZSYlNzlSJ2whI3m9WkhDcRBzrOTyc4Op/h5GyI/oSKTrEYi+IIpffWURKIF4dlyR2ji+ejOw7TAEt/KZM27UYDWm7IkISq4KoQ27aI/CmB5Xa+cEKqiJjksiSUzWBaKgIQ4D0B3RIxKLQQw9WYTeg8R63uoMSeIjUkWCW1NWShwmzKBeCCIHZWaGq5MlTBS/qsNr0LIy5yo8aIfNJlcDKDBUAdKcdHA7ZcNNhca7YFp1yVOgCvse978kkon2HFgkfd22ji+s624GK8xQzlWhmttba0bLxwKKD/G/tXEBgWgjzD0ovBMblypYRS2YXjKgCKUKIqw5DggEfOD54H0w8BuMu6Un0/+aUE9ZLmXn6r/i8M02QZVxaNGBsrT4y/VX4kbR1SxHtL9HvE6/nS82s2ygjCBNVqQ3YZegWWcTW2EQi9CVUodmnxNByxY+YSspxZ5maYyRtNT8FwhvbOm1pYv5ChqsXPG81QgWEA4WEs0KhJAg2s1q6urGDYvwCVY4lT5e7M9+SluczdmH/x8WVB8fLn3IG5W7HlwHaHFvF4CNxlZYvhFXUJOOcYSHuBxh2SaZoafp4nfS+J/YseHb2JvA/fnddR8k4iNGikOoxSWYDhhu2IdyGMLMt8uU3qnGh4mkQB1ChMPcD3MkxGc4wuRhhdDDBbMixmv9KRHI3Hb+smyqYJl0x0JRPlsi0NbubmqU68fyojRWqOL5NNJMvJxRJJTkyumSChfLVibjNJSlCmF+VEOO8ajZ1RTyybR8l24JiuhHgEXDNPo9E6jokSoW/kvkSMzLKQBdxEi1w6SpHbxaaWsxKbwMg4sc4mN6uoObIolzSGmiCmVkYaaQiJ351EFA+Go7mwqzXYdgnlegPlWkVA75Opj2kWI9Y5UuagUSqhXdPRbdmCvBr0fTglHeudClJbx/07e4j1HDevbSG0SsgMG4PxAs12C9VaGZUKe5Ss1BqC0JJC0LsCpwrBVY9PtnA1zyjmJcnDvzW4D767XB8mES2CqOBexsaIZPqsiCmD4RgJodGMfUfjKWYzKuIAt2/fFCQApYgnJN3lQrM4ns/kX5Xg6RG4kLgAufDoJcTzFY3WhGVxCTl4Imxch0izQDyulOA5IsKJamqh2UqMsMo5OpkCYJ9Qk6n0tbVVHB3VsJhSRYk4RDZlC88mObEkFmIULKgIQFkoCZRHpdFR2IQtBz8k4iMFJ/wF08mjNjSBhLHcTgoGngm9Bg2SFU+GXhrzQ+bOXKjFIGueZNJm4UlL74y0DK4r+g+OWxXPwtxHJs85tsOKa0byXUpQx/BnKZKliaWXIvYi+UwYZsasRrM/WZISOKkRuGmaWSrMAFvrXayttiQqSPIAs+UE08UUy8USfkRJZBVOltwclQqLMSRoYu8tlDyUQGqChol+IqKJRide2+AxArYRSY7pWibKTo6yy9k6aVjKBqoRwkfkTsKCEpDHpHag+afI+DhmJJRSkFBALWkeI0kJM2bepws4P1zynNngNhDMIgFrzMdLZEEMVydFCSWfHWixh2i2kM3WyX3UbMp+GyJP1yiVwVnKcHmBMkimbMBydFhaAE6/b67UYVcdbK01kVTaiLiZnI9kXVcLw7sEZPA+08Pzn7iHYjxQCt7iybjbM4S/RA58YG1/9vC98Ynno6dT4ZNYt+QNUmcTKkEm3UAk3CZswk4mC/T6Y8zmPppmXYiHMoaddgmaYUMVbbj1qziTTXXFrsejZJWQxkxAKzd8lWvQ+zHnkz4apw0szmJxIYv/Qp7T41kCfrYtcm4ov0qQQLfbRbvVwnI2F+BzVlJBAWFFCjqm2LvU+6pGOY2HWM8sVzsb2ygEXDOPVdMLsVRiaRwc9aInpIejgSp0DhVrYiRxBptqNSa9FQdOVZWNx01nwI2DOAservTFHBflRlN2bG8ykfDb0Qn/4jQ785oUcRDBm0WYT2hwJgI/E0r8JIhk5KVUDPNyEsFxXMWzYgBVy0ar5qLdLqFZJn16jIU3QzjvYTruCT6RYWrFNtAuuYLdrPNYqhWpjHKD4DXmdWMEwTCb/a8oiORc/z/O3uxJkvS68jvh7uHusUdmVmWt3V2NRjemGwJJcBGGQ86YRmM2okky4/voz5SZXvQq4yKJMwJBDEECjS50rV25Z+zu4RGy37keVY0mNpsoy8rMyFg8vu+7+7nnAnMjjljcLrWvK2HxuunacEQQPCgAFBR8P67tYimrRPuq6xkKrF+nTtSpSZYmwQwHE5lqQRW3w+vYZNqsyMpuLXTr5V7XF3Ndnl1rvtpaURBqoDCxxk21ULJdqTeEUb2jusTjAH+8VrrbaDVfav6m1nZ65Obs8YD69Nog92G/0HCSazxI1TkeaoWh4fw2mYgN2Wuu2WUmQoicFjKSQ+wtmXGUatRpvbcImQXoN1g+W05LK9lgpJU+rGBC9nNdA4t6kNPlVeXMlIPJJHOP349//E+6/+C+vv+Hf+D0LBo7zaAXyD2uOMBboSVwOanpOM7z5sDJ0TZhcjiBHRnMTOqfVGL8jWtBQGoWs3aO2laPmh2HmSwp2ujoaKq7d+/ozevXtlCeMtO+HocJN9XWt0WwVJRXNiv1qlw9dx+oRdEUQrA3xDuURsBvem0i9Q5M2NYdEDQolwrrwDVA3WeuW1u+yIBG6cJpc+JKwNsOLnN1R2P1RlOtbl9Z0A1vI2Y0lGmnzWKr5WzjZFHjFq1Ey/lMsHhToxr0epocjTQ5mjouIQYvElmoJoNC/V6qur7R9fm5rubnnvdw76jr9xyOJhoO+5oeTTWiTjfsKe91bUHxYg5DYWCBdtNqs3P8tZqvtWJIzqbW62evtXQiLtN6sdJyduNMYAGXa1GqwDViyi6pQXsYuP8RcxP4GwFMtrN9P/B37OWWLGzVaLPcaTlba36zcF1zdtU2X+87Gh0NdPf0WKOjI8e040mqkzsIydbESQAjYCjAw1nNFzp/9VovvzzXm69o51povbmru4/uGyzSG3bV66H8qXPvdHQ8Vr3PnFjrD3uRhTZ/TUBlrDxaK4Z3Y4cA42A+GhQ8ktWmvL9h7d79GqEQv2duUsTC2PJFxOX+JNwh4gXijwZQMjUlLBkwn1qvX1/qi6cvdXrvkfIiSElJIpCp4nFvC7ctAJV4zl+IIJbPEKPwbRlkiCnGSpgPhTlynGYaAqxMAvpEXBaWB8gRHzo6DUgt3z05cesTrhJWDbeH98NF5TkIIaqAGGcNV2O1sZUEPkS7C4+B1eqg+W2aWSEnF3Z2wdBqXCMWYrVCgIFiobvCNbYSM+9kWGX+5rYYegcJoqB9wKr3huqNjozoqZuFAeb0sgHr2672qhYcwK3LI7Bx2Xonco2K6Ua9yVgTuuHHQ/WKPGIskDzLWzEz43haarvt+lq7JCWGfZ3cO9HJ6V2Nj3BHSSb0wtoRmXUqhxtpZquzIKMAACAASURBVI4JHyZ/Vid9ouyhk4GgosCboYdzebNwR8Tr56/0bMUYuaU6OyCHqRVZVRNjAyJgEfhwxM+E+IyqppjdImSYC79r+xOxuAAKNhvzvV5fXLlske53Op4MVMIrdP+uHr73SHfu39NwXGo86arX32u9vDVmltZ7wBK4h7QMfXVvqsmwMNfq7excq+1MTb7V3Qf31S0mho2BHU6b2kmW432h9boxNDG3pcM7i7yArZ7jX85ey7HjiIZ3a8/8Oyn7lT/ZZQ0LB5NaYCxZGWsqxIaFcewXQ97Loi+aHZbztcoi0/tPPtD3vvuv9N3PvmvKtstroGA9KS3cb0W3Is2ecbEhOMiSU9+22dhALJfzoEZE8WGwsph44k60IlQE3Q6QIDmwH49HBkGHPY3nE5vkWaoJhEa9nm4pvMLLsoMWAzIgDj5xTdAD8vqR5Qs2LDQkGUfS5BxyUyqQGPG4KTJvwKqaVvjiIOGCrpgUC6rCxfsQwIgHfMKcQPG+oLiwjF34XtCgqZJuqaw30D6h/oUiCMVEGLRdQ9JLtwcJroTppcq7pe5MhwY3c7gGk5FGxxN1e5A9kcrvCKuTHR8pzwANLNQtGHE9VFqM1B/h6g7VG4/M2hU0gXO/L1C0phPUhc2m9t5TH00tJNDXg/6BD4b4GCuR6PR0LN07MixxMMit0DqdN65MwKO6IiPpeJ7oP+J/1gKRICu5a7PYHiYD4ibFFewbNcOUIch6l/OFrpjxsUs0Hh/p3v17On1wT8eUu45H6o26AsSUdSt7MZt6abcQYac0AESyHJZ69MEjjzm/Or/Qz376ub56c6aL6ws1uArjQnfH/eivxOXOMo1GeAGNaULwBMh4UxqAatDZf7K1rXcZPx32OwQ+7vNDfut/mdWEJZED4PVxcI0NBDlC8bbs9TWbX7u94/33P9R/+A//Xt/7vc9Mr/7FUwhtz0yJTvPtZHKiV69mulnM3baRdfsx9WVXa59snaa3jrCrFllVJBEFWTUR99BHiLBQtDy4lt0cTpnIWNrqgV4oS1s73DZiNtAcnWRpreTpQBS28yi64ho609khJb0Ss+gd03giTSBcyKbyRZMkdTKsht0YBJmWFkYZt3Arki1nb85MsXhyNLAFNDoDzV3BAgbf5YHkBw8isKBkkjtlX/lgrLzPYBayezNbT4ha1/Nbza/nFr5Bb6SyHDkWLvKdCoq/06mKUU9Z2VUxyNVjAm4n6mm9rNTi9kLLxaU6WaPhtK/pnZEG04HSsqumU2u5mkUv33ajfbZTViSizggIm/mLKETCC+CFg3LoIZ4U0Ol6Iftab/AUMqOLqNedPjoRUDtCoYs3Vya2Moa2YfxWpoSCOu42Sa1+rnw4VLffVdOFNwhFSHJmr129UbOgntxouVh44vG+2ajXG+qjjx7pIYXw0yONjgfa7iut6jMtZyjqOLQ0CBMzg2pZ1zWUpS690CNfjsa6Pxyb1+fe1bVen73RzXqp23WtB/2BRscn6o6GguB4TZ05jfOHh4Zy5XDaQzIgBIRTIqBnfMWN+l9kc98mZVrrhgfxTYH0WcTtxMBh++wS4FX6vQ7uZxAJVdXGXdqfffod/Y///t/pu9/7zDTcP/rhD/X3f/9DXd9eaziZaDCcqt8faTgca7658fQYMniMU8a8ESgjzFgXJ0NoE1HXvjNuqMcpZ6SqSx/0LS6rKRuCfZgiLVbN7h2tIkXXY5oJvmmaDdYxU2459eyOdDCdbecGm8wHr6qYDuvmWnNR0oWcGLOKC4t7W5mCPHVQjaV1MsSFaX4GaF3p6urafY+73X3HoM52IaQkJkgudFLHsCw+iZQQXJlSoxiMVQ6namaV9tSl+AxNR+vFRoubpbKkr+FgqG631HK71HCYquwVunNv5FT9pqmCDGhIbRTkx1br5cwjjpWsXZrp9VP1x4WyXqJVvdJiQ121r6IHdXqp1XbpFHqa5e5UJzEChnEFo9eaLu+9Nl14V+EEbZzpNZESic0WJ1qOSj344IFZubH8b15fqG6ImRknR7mDDHiilM6UYV/FqK+sZL+YjbgxMoZEC4mR6qbRfkVLFKDmWqNxT/dO7+rJtx7p6ITMZCZ1K+E+Lta3oYCKibrdsb2DfZ65nlxCqGtLlWp5fWuQ9ag/0L0nR7r7gXR8eaGXF2dKGHCD+cxLcwNVN5UWi0bDUWllyD4m3YjR+DwkARFCXExq3yjxSAOHF8ZBRsf/tttb4XMSgEcjoe2X08CQyRhEWzkp8J1PPtZf/MVf6A++/3t68fK5/vqv/i/95B9/rJcvXup2PlN/NNTJyT11s4H6vZHuTHJngrDSZEvTLq4RTaxkO6P8gEsD05ZrTy5woyCjsI/by0SfIsmdOQOFgjWMGCKyiEYKuK3j4B5HFgxlxfMPpQ1+B+bUkI1k8YwPs3w4DjR9gV1tcKuJs3iAgnEvSUkDyqXwjivrOqiJrgKDSPKm2mxd3yL2I0HTQbmwCw7EA/+HywZw2aDOXa20HCgt+rr9qlZJOSanvlep2UTXNxaJcgLaB1D03Tu4jInK/k7rZqOmidHdq3TlmM8wvf1aeS9RfzQ2GdLwZKRyOHBBGWa4ebVzcmXQH6tbFkq3K/dY5mXhjG1vD5B5pfVirmq1hqdWy8VOG2BX86VgOpgeTTSgu53Fx5dM9k7aPHz0wPAycJyvXr6O+l8J4RLxHePxEqV8xmCntxvHWegDq0uk6jZQNShM4nVKAienEz16/55G01JJsdeiWmi5WmhRz5SWHeUQIY3vajh8rEaFAEiuKqCDlWorv44SBBbXfzIRtCIIT/foRNMnT3Rxc6XFtlGPjLUVK6EodW9CFKSIXESIEnsbrhNyAja3dlN0KFR8Of7MY373W+bDzuPfCh/CEckOXoqfi95IH338kZ5864nmi6X+9m//b/313/ytg2wK4BSjZ7cr7XfXKgrio/CDWUis6qCExs5kHMK14nW5Pz4eMUBcNARHvh4fOCjh6IPLrXGwhrgALB5uAObdxKlkERm9ZXKkng/sIV6lkM+hh/wGa0YHOW4VN76zcCgcbiwu7pRLDv2+VvONquUqCIta4ly76K0TweuCRwV4vlzSNTH06+B/MQXH7gpXxkbiVuOXZQgs/X2ZUoh9hhOtqkZd4HnKTMfXbBDAWkmpGDPN85dwrVCQDkp3u2q7SnuVAVpgQlLeUzYdmY6C/se8z8TdTDdLmom2Uj7UqDeU0rH23ZGUlSqLiTZN9OSt11Ai0mI+UNrtK9+tDTDoMMEH4VgvPaTm+upW5TB3PJUBaSsGGnZHdrGPplMdTca6ODv3Hru1yx3wZK87ygryANT2ok4JKgqriEdCQm+bg6FFeFbKuh2dHN/Rg8f3lPVSzaulbtZzd4Lk44EGRz1DEs9mtS6WS90sbnU5u9H17EZriHZb4B8gjEFR6IlKDU6Hvo5uXmmY7LXsJNos51aCANQj3/BO+Agj7BKSvkGYnYUPtNJqvdJ6s4y5jEY3/e7CdzhzGckI/4LwGc1v5gxMiwUS1w8LdHx85AzhP//zP+knP/mJbmfweXQNw0rTwhAzBqjUTKoFQ7kPOj5qa/RUE3aT/bLwuW8rCvlRMzPDkEL4YgglTMzUWoD4JLBo5VBWQKbD2F+SKcGfaTRLIsdno9FIZXGpqg5hRsAQUlwQrnW/XDqGRNG4JehAQY71pLG27e0jcTPP59rvl2+VkssfIV7GIaAFaaO5vr7WfLHQeDS0oCOUuGYG/7Jh+PNWNAHXo7McuBQJl8F4asVjCB41I8obpqmIdh9KCOb1IikCCsaUhkHFgGs0mo6cDImDDZNZwMqMSSxzzauNzmdzbTPpaHhHo6OHSrMjU0qQwT6/uTa7Gd3/pOdJOpEEAWxhmqJdoxF73x/qeJrpekuMe6HXZwwnzVR0S3XTQuNypEk5sSAeDSe6Oz3WfL4w6oU9o0gP9QY7S5sXSSyUEkqTuxBu19X2qa7Xtba7yomy47vHGkwGuri91Wy9UtorVIyn2peZXl3PdHZ5qy9/8YW+/HLt7vazqwtdzmfq0sWRQ4IEU1xP7z98oO999qkWlfT40X0NxwOfb7yPEm7PJNOaVrI6FDGwRlcBELd2/w5WjXOCRwRx0mq1UAMM0slFQo3WTLbn5Ld9o+vDutxPa38JGQ83FKsB0S0JhC+fPdOP/uFHuri6EgkQDjczx50NMxI9Yp3C/XmFcXokNtabTSssQHTDRCP0ZPLSJNc+zQTahewk97u4nsixGgkQGJlxjzH3tnzEgS0kLJAscnZqOIyiszVYiyqBHsGpetee3lk8rGAU2oMyEGZnslmUJjgIJaOdUUCMnTL5auBUWdCDK0LS5erqSvPZXLtT2LhJIJFdDfoBBNFp79AFsc4t2gfL0wOeVw61u6XBN7J8HEiytwYREMs55iXO3Nv9hgGA2I+SweTo2DAx95216wrKf5/1tN52tESqy2N7D3U60XLX136T6ebNrZ6/fK2f/vypfv70md6cXxjBVOaF3/to0NfxqC9VDMHZ6cMHp3p890iD/rFyMKmXe222CwE+npHAyZbS8V69k1KDrNCkHLg1DXePZI0rDXghRstg/SmrhEuNMs12iUCUMN0UF5f2p7KXG4dJM/Ki2qpSV/1yoqpT6vmLC/3on/9Jz1+f6RdPb/T6VaPJ0V3drhd6+uZCadpoPO5ZwU4nlWkVr67/Tl8+f61/+2d/qj/5wR9pNBhpQIJmRbZ5K5BAIGwoieB6Ejaw9gcrdYjTEDAQQovV3ANiaViGFpMPGfFeoLh+k+AdXrNlLUX0KI54VeJ02SUL7n4O4fn5uXldnj1/bgHggBFwYlHSItd6SbMiRDs9lWVPeVZqB3rcgQFala5xWm8iBqLuRQqdDCluGP1xwL4QQDQJ7ghoeMd51AZNfQAyJuA7v4ReoWcr7+oAPVt0ouOYzmsexzXa8hnMHTwhh3JDCCBlhxj+AlLlUE/E2gKJIpUJyh/PgOwrn4qNIVt6c33rrme8WZJJJuBF6HD1sNQ0YDLfDTCzPV4CINsDpWTaJkeaX595Rkay3Tq7CF+KEzyMYDPnjI+BusTNZa68V3qaFNOTqvlc8/lSyajQZHKkbtEzYe71cqkqydQ7uqN00Ndiu9OzL87005/9vf7rP/5Mb86v1c0hVJJevFjr8vJGKM33Hj7U4wcf6IP3H2t1c6YXn/9X/fDNT/VqOtTjOxPdP53q3sl9bXdLzW/mWjZL9ZJCRWJUqNuqgL9loHu2OxMp4UulaKxmqwxX0/FwcHWSZGP+IErPcX6bRNvSodGle6Sj4eTE8xjeQMY8v9bzi0v9+Gfn+unPX2p2u9fpnY/1vT/8gUm36v/nr/XVxRvt0lKTaU/f//3v6sHpsf7pH/5Bf/U3f+eyxsP33tPHE2ZNDrVLM82XS2eoKfKj3ExvSCyKr9VavtjxCE/wGsA72/I1tfsfnVdABIPW9TfJ3tu/ZRwmhI78ZkgkaINDcZQa8VY381s9e/HcGcF6t/WicBCxMPQ4gU4p8lIE8kXO8JBEDY2w+8Y9VN3BUGgIsINknTHdZAxxc7BgxIzEPHRQY2HBWRKoIzC4bKRxic9wyUiYED7CCUqGEGHlgyMwWCyew+tzO8R0trK2fIGk4Lq+Lnx1HSUNJ0g8nYfMaVeAh7cIESBwsIe4fY6HAxMK1G4xm1kJEbe0b+tsLu/NjYwZyQbcF/pTETt7J8StRWlel9mXP3Xc2G+ARXW1G/S9DhW1q4Rmz0RryIHS3AXyvAfiOTOr3Gy+NKUeyKIOGcz1XrerSnP66nIGc+40u7zQq/Nr/eRnz/U3f/sjff7z5yp7Y/3e7/+xju8+0GLV1+X1M81NVvxQn333z/SDP/iutvML/ZdyqC9+/Hd68fy1ZmcXmt8c6eGDsYajXNPBRCe9Y/WznvrZQF2A6BAe1Y161E6DhtQhQ0GWG+A1Vh0WBNQ9RMC0PpGE43xsUL7SycmRNmtqeKClGP211/nNTF+8vNBin2mXHispH6jqLOjTVrc8isE5cJ3mY+10o9mydgP4+9/6RP/mT76vMi/1f/4f/7v+/kf/oCff+kDFoNCD9x7YuyILMZ/h1dO9ES5nzC1s3U7bi7a6DAbW7VFrh2HIQRgulEkoSW/8r/sPz7t1nTJPvGnviDtJQljZuyiMy4VGhNeQQw2X4exmZkR9r+xrvdyYDXnUH2o6PdJoODED1C0gZxiZIRPF1bLio1+NiySuIO0NfgXYWNT54Bjh/QjUCf6pF/kQ08WKtoTZiq50N1yCKonQ1LjJtCOaRgHGA27F4hJ3Eb9Yh7WSYbEk5qNuRc9Xy0qGC40CQku7w71FvRCzIXhp1boioD58wYCAd477EOSDL2rFQo0SF8vNp3xm2k6A1AEz4wqoR9EFUqgc40plTt5Abk23Q14GMzb0HF06ALK9tmmjtMg0GPVNxkQD55oOgSbRoD9VvzzS+Rm0iStV+1TdwUTbfaZnL17qRz/7mT5/9lKvzxY6v1gp6Uy125b6/Gev1X02t9bPER71PBuxmzJG7VijO0dKdhudjEt9/o8/1Iun/6x//Pypzq8Zb3ZXj+/d052TU417I7f6VIt1y4IAXwoAib2JdHuAwBG6Nq42LpNhK239D08CFx73mWExg+OROksKdbmqfUc//fkzffHsXComevLZd6XeWF8tOxqfbZR1t7q4nOmv/ub/Va1aN7MbjYZjJ0NWS9qcUn344bfVbNb60Q//i57/4nP95//vh7r3+IEmd04cr1InJR8BWVNA36JcZep786mGt4ZsGcnCKAXOD7SXOItxatrIHmH83cxfBjiUW/xPzJI6c+UJOIClaZDs9lUBdyJbuN4phZauosGx8kyDQdHTdDJWkcEVSQPkTMvFLKwU3QwtHdygNwhLhgVBTwCnWkMFQC8hLluifnfkznLoJVgQCu3MTSjKrpK6o/16p3q5McB4D/Hreq1yANh573YRqOoWs7nrTgktLQTRO3oOO8phFAa50uxVb3hurcVsYc1MkoWsOEV1xoRNx1NVi62uN9eu+UXyhkwYjaSEBjAwZ1pXlS4uznV9c6XTuyd2N9m0wTA3o9vShevG7FmgdTB/nSZ6HQHxjh4+0m480e3VayNhJiMGvdDHtzUsjEm8s82twQTD46G60PD5ICdKd/A354Rmevn8Qmdntwa5D6enTiIwMPQfv3iq51+d6eJ8rvUq0TB7oAKEyb6j2cVG1fqVxuOxE2q4UUxnHRR0rscg1PHJRB98+on23a3yo57evH6qV2fPdf2zn2npUW2F6dj7w1KzmxvdzK9MwzcYl8ppeq43TF7WLqWmtlPaS9XPhzBnabmvVYNuQUkBk+7EdKnBZKp6vtXzVzd68eJLvTmbK89Hunf/iR7ffU+zPXMZe+r0cjXzxutM1/tscWPQwnDc1265VFkMNen3PXxnPJloenys58+/1HxF+Qy3FoKovhNteBnGI2fwmjbKCqwgZSO8nBgeSicADg1zkvBE6g15ir72TeawC0kEaulMd2vdQtn/shn0dCXSbggGt3DV/FALiN0jrMVeWi/p+ULLEv90VGYwlmF1iEEYJTbSeDT28+B7vL291mpB4Ey8hTuEQcbVJAUPDXgAqQEqgxqhhgaQl/lxOTyaULh7vhvg1Y7SJnGsEOzj0aRJ5wZBlGMqk+U0Xiz62KA2B3ZGhg3rYygvpQmK48DFttF9AA4UAcRC+z73FeI+gk8sXHbgelFQLDprxZpacRCQu2C/0fX1lWcgnJzQcb8LZFCn8AzD7W6tZF+Y7wZEQ8N6ow+IJZJUKdNtB33N04762mvUjTHZvF857GpX0C3QuOG2Ein0reh3NcibuKpJ1KwaXd2c64unr5V2h+rd7jTbNPrixWtzm5CJXJUSnJ1kW/MU9zxTHwqGfO1YPKmXyvcr3T/u6dGDiYp+R5v5XFWz0C7baXL/RNNHUzWbj/Xm+c908/qZa55vGHiapDodH2lVL7Sq58EC3R/4IJqwCvqQGgpHqbtIlPdyZyyrDp0tKBHKPj5aznImw8I0HauzmfZlqU+/9y09PvpIZX6kbbenernUZNBXlxkRudQ/GmizWLt1CfqMfmdnsuXv/KuP9NF7D91WRM8pGe4SHPDdu2ZiHw3GwZoA5HBL21u8L/YIblUmNO2B1bk0FX4R3RvsHURTuwaDQWY/8ygEh1+MB4xKnWXkm//Z72m9sMyuplPikXRh0/nJDzISvTF6n9/J/xDPEUMRW+GOknhhxDI3kCNkN6tqY3cxafkgeTXQ8sQDdFibvSxk3kJPOYAEA5YPgeZnqAbJhGYG+4YriInHItpFdNcCOGU7iq6BERtxba7zOYYNHhIzlLm/D78eLGcIESlvf366J4y+jyRA6wb4Mx5A2Xw2x54oINaiA2dHsGvN5gsxxZfPRXaYgY7L5dIJGeLLNsjz895lo9lsNrmjLuWUomuSH9aAOQwu7uMEZVKvn6u62Wo+m7mDu0ghK+4JHswcxrHVrc5ffaUXT5+asVmvXutqvtZsXenOg8c6fXCqspuLUViLqlHZ49DArYkIl7q5udB6vtadOxN98tF93ZnmataXqlYX2lRY/lsVvb3u3z/VYPi+6m/f0+WLp3rz4oVu3lzq6vZCDFzD08BNhuE8TQdGIHWYU4l76fIOYwgqz5sAdqYiMp54NnhSdDd0uuF9ARin8yLb7fTo6LHuDe5oedtocXOtPNnpg7sTffzwjt7sLlRrbUqNrN9xi9Vw3NOH33qsH/zrP9Yn79/X6vZcq+sznR6PNBl8qv/us090NBm6/5J+MYATWKswQNRmMT3IAWq2jdHA8ALygO7CcLuI8TAwnAUjlFpAt5/8O/wX2U7HO/FoDiOZRW7EO87wGXxM8IlUUyPje+KCJxe8Xa8FsxQpW3x3bmU7/4GLIzHj17VAxOvzwRCiwxfdE2Qa+RAINPoGAYcZy9aixdURpxFjYYlRB1yHLauVQvT7RenD/RC+Fq4BhDpCaMFtuyFItDhpBBsZ/X01fWcIFpuRGBcKNA0BXCwWb6+V9/OucNzaQjvFdjaFzggGi1DKICY05bnbTriUVuOgxhgKQj0pSXzIFuOxure1enRgFz01VQLTq7JhqQJE0H6l1XIhZmbU5cjFcIhgM201u4I86qXKLu7bRvvtXiWliV5H4540KRPl9ycCfPzifKbt/lbr1cqJvIwG2Wyu42lPf/T9j/TZJ/e1qy519vwXWm9uTMRE+3jKPIldqW21VtapI5W/HqsLscqaWldkyl2W2pemo0CpHhQP694xDyqexkbpugW7c7orFHNjeoh0l6q7zzQs+m5+rS6v9Pr5M13W5yZnIlueTga6P0j1g+98oLPRQOdPz3RVhuKjqx2385NPP9LvffZEg26tr579VKoX+vP//vvRpT4ZO+cwn11penRshQEjX2LkFWc7ojgfnrf/AU2kYg08kZFrnHPczsgFEApYQMzG8PZJv/GHjH4zBMM5G6QL18oZnCiy82wOiB/DRJ52aCQCsMFS0X3NIaRA7DaSvQ9rzHKjHQUrE9nByEyy2vGegI2xFsSSWBVo33CH0DAIPlYMHeTxTG32clPRykOmCYHGWmLp0BQhrGAzKTKv1whf3FgY+GEie7qKnjWaVs3PGHW+EMTGbg+CxUsiSBT5EUAUAotrr4Bl4jBZoe/dusJkJ15jlPZVQ4ZEO3p7Owj8QfT84lw0kLMkcSPwbDpWp7pRweSiQVdbcJiUZwb4Mak26wKApege76Z71WvIhWFmI7ZeaTLM9fjRQw9F2ZJiykptQZWUpSajROV4qvE0V//nTz01eLafO6uNQrp70ten3/m2/uzPvqf3Hw81u36qN2cv3Oc2HvdjxiBU7atGDR0LzobTgpOqTKbaLdeqbpZabW6VdaXJZOA9YTaDQQZ76p0xeJLQxVA9RnCZ0pGJuRCmQozUsQDSEke2+XjUU3OS6OnZl55u3O+CuUy0fHOm3TDTY+baf3hHi1Ffy9kddYAGMsKgXxqEXe7munp9rdn1pSb9XB9+/LFOHz3UfD7X2cWV6mqpvQiXsHZRSyY5iEHhfcI75CREqBDZzI5Wy7UWBmwEiIO/I7Akd+A0eqdkDyfgV3/PSD74XyskjgFbH/yAo0QAfICIl1p4FheIkGCugVPxAegAR0gBCONDU6bgdwSrlQ9fmN8PpIMHHQayHSGye9iWCgBaWwhYCC4ABbFnzNZay+XKTFgoAtaFS+L1oUNAUKAPJNNFd1JA0ZiYA4N1CCCHgufiHoflAyzAdWzffhZeEOGHIJhCP9aPa6TDkOsgXuSGYtpUlceqLRcrHR9PWlAv7gx+ZcSKjhexBP5QtG3hdkJU21FvGFwhlSGFuKk4+DTyNm7NoteSa4aPlBFeJALqFTjHACAfnwx0NB3p+Pierm/mWqwrT+eBsqI36GtydKTxyYlW+70ePO7rFy+f24Ul1iVBBnrp00/f14PTTJvlS7159UwX56/NVlZkExUlM9BzMU7ZLvG2MfYTNvGiDz9LpvX1Sqv1tUtAzKPY0mjsbHPwshDOeC3Me4oVjBog68A52CJ4pg8EykYOoFG/N9ajRyPVtxvd7C7VT7raVku9uXytzaJSsumrl/d1B6r/CV5r7da3Ik+UrM91+eJMa7LdZWE+lzxrXG9m0I/nR6A8OaP0rNB+Zk8qwh8fKP8X5QaOI64ChgkviLkkhDDcbFz4wdL6VsX6b7/pPw9KQUD8hQC23CahrcMKHn62VWyhWFg8BJDeLKgFGSNtjsOWUp2xTVwoj3HtDeXRzqxzvc74zIB1WZA57F3QKAS0WFhqiGQnOZFx40OCul8uoAEIQiMEu7HfHhLILHlGPi1mS/NzQn/IUXbhvIjWoyC8DR4WUsYI4qHuRxEbRcJn5rpIvATihTHQqWfE8TdwnVQNWO+qrnRDpu/mI5UC2QAAIABJREFUVqf37lpIcVvR9lhnNo7v4XUigMFbafcVyGdO9i5TlTIQZe0M6n67DNBDTTHI2SXX/lBoFXPcu3QslI5xUBDwwEAJUQ4zXVxeabZamU28V3TVK5kvcW3a9o8/nGo0hE79yAqE0hGImZPJXqub57q6vtTF+Ru7zqPeWP28ERSAebpXugPDyly9Svtm7j6+blLSFKBuQQ+m1EXhuJE5ZtrZ7fQAUJrbKfFg1ZkJkqvoo7xSD0/FqrBTDKoheQLoO8sn6k2OzZigxUa7xVJZp9HplBIUcydWquczEysjOkzHgt2/2ZTqFF01ZD7yrvrDUxXdverVTPWKSUalp1uh/DbA6giRikSbdUAA2Xe+WtPnw4d8sO+cJwvf7cxnBoCIrwXL3hqJw3n9bd8zgk1Mh/k3cEG//tUKpS8ECY/T8/ZiuCDMNcLUNGu7kDzWrij0AwySbAHLdlerOuK5lnrh8Dde0Ba09Z95PdNH4FLCE4lSaN/bATu8Iu28OywKiRMwg8gpxfnBgCmrt55a45of0DVmONCtnuf22dnkQ7znRSXob00o4sHrHoTWqJIiOiawdLaaG5JHaEkyX1vd3sx0fX3jgjuuKlFDZEljxDGKC5Iil2q9sUE3hwBmHMSyUA0zrVaqt8xVgAOSj7VRveeAtMqOOfLaRrF9VKhe0upCkoIO96675JXX2l1s3Lt3DRXD5o1Z5bJBYVbylLkNyV45fCZHg3DztfQ6dztL9fLaPXenJ32dHIFWwoupVS3oLL9xaVYJe0m/W+tmpY3yHiMBcpeCSLSwVmgoQE1OuOFdbJhzR+0yU39CIg04oU2+14dpTFW1VFKn6vZWKgeNJneOtby61O127rLEdDDQoBxoD0fLstJ2C4V9o80u04pkCPyp/VL5aKgtTbX9whjP3gBEVaIOPZ5JKnI8DRLD+xMjI3ROKuJ8vLNgVpzUas2KESwGJNQAuNuDcTiSOGb8bQL39b8728lhC+0cFpBDePhiAbFc/h2seOt28iIcQm4V3dhYgtbtw8pQTyOJYYtKDYdGxdXK6XsEPOBEsUG8Pu4iVG2sBdqdhAqFahbk67ewUGhuCJDooGiFD5+9dQPdWNvClVxBcqKIjNShW50Oh/gs/ly4hibDaV2L1s3mYlAkCCzXCPCa6/FnctIGawZoHLjRUrczZhbQAMqci2BgxhsAFhY3Hs/PWD4qW5xNGLUKFf2eNmWuTrWxG4OqY+05BCBr6Dbvkb7vli7pQtzLa9XrWrsc4iOC1Nrp/ZNyrHKU6np2q9n81kmY/iBTSseJFhoWWJitCW0n06EVBdeNW35neqrFHQ52Y/d9NCydgaxW0cGxvllrendsrtRtN9FuDeUFLucsQMZ0n4ASAbVkxrqg3fBAUQD24CgTLF9MQ7KA0vmAgLPnO9qCKHWjPJYqlnMNhhNN7h2pWl9oOydWXTtT2y86GnaZzpuKYScEnBtCk6Zxg+zk/n2t9pAfZ6be6I3HprekpszE4i7kvDVDZqhZM/+dUCo8KAwDX853HjxDuvCpEdeQBEfokiXRIvfOTf36af3NP2e4XY6nHOdRuwjrx32kxRGCCoHj5zZb6ZfEhzcnSpt1NE0DF0avWW2rEZYRDGS05mAlKgYM4n52KGijgSPA/fbH39VHH33b46Ln8wsnSHDncg5nnpkvxS1BpgnYmP//8upKk+ORsu5YvRKXEkVQW1AQmkjoEBeGEsA9w4rhdlKbQgBDg9E2A2s3wkxtMGYs9Aowlql706CpuL2+sa+PwAIsB0HD47kxRvvszXmgRfJMsxnCjUWHDpDH7cQIM+BLdF1b+Olbw/3GdXc9FH6ctZLdQnlnQ9ZBUMZvtrUWm5U6/V6bmcvdM0gf4WLHfMPKPYplD/6TlQW1nHR1lyRLVdotor6F20xJJfRZG7PTU5mkGg5wXSN+H00GzmqyftV6IW327nI3MxntOs7kVo6XiBnni1snb7Ae7L9dd2q5byk4Yk3ZawrMdJlTWlgxGWg8UTHoW2C0j8lAxH70RZo5wC3pXfWooZ7nWs4q5RS+XTvGY2ON5f1fA/RnoMkeGn6Gf1bKR2PtOl2tSBCCgd3RUZIpKaM4QthE/2VR7pVsYeMO0i4y3yCsDsB9PBfnLszhwzmLdjUMDZ8lML8oVQeHPhP85yTNQfdyhx1NCw9N0K1L1wrb22cdfnCsFsmPg+sXr9Ga5db15AD5/raew1+jXhJBKgvked2cSCdp3sVVdCO8995jvf/+Y8/2Q3izfbibtn6HhA9DIqvKXQRQPazXsEdHCpgsFe+RJTBCY0npomYeHNf+zu0kC8skIiwSJQxrW4TOmdzol0tbIl8+DwfV1q8obJ0dv7YkSqE4YhgLB4m5FoCc6ypiPDSnvRe78lFbxDx7ezhgHMJDy5NLMwwgwcVjglHDyHRnAdn0hBIGjMrrpdYJvDUkiBrNt8GaXaZQ1DLPl+69oDk0UL4bULuG7vas1LAkzOda2K8gxyLOx00mnjHgAfJgrpLiPvydzdZoJisdplk5SUKcXHlwKV39fFZKRRYGx+1w0MRn5tzYndt3TJBL/ZfDjCIgsebmZrwl3NEk2OCwJMRS9OWBUUsnpdJxX81VotmqUobXRYNupxvJmrZ8xH6iqGbbRqtOR0fdQk3W0ZKewRz8abiPe+853lphrlkYuduj6fUhqWYvxeuEsPAJyPqTK6BEhRLDOvIXwq+QCgvBb/rPoWRIIwzpLjPw3eFfnNX2hISk2lP6dS/4dan+pcfEH9hoFpIDzMYgJPzMISbm4vvp6am+/e1v6+7pqUHEbGoXUlTalphzQGbR0owljmwTjNEwZuHuch+gWGdM24ZYGIdHw75R5tsG13nXxnxkPBtjMlEOeCsINK4EWsyeAAXg1sqH9Y6EDXEZLi3Xz3NAAfOeCBtum+cZXl1rubzvjQLRQ28aGxZfrQDy6u56R1MyQxwyINi4e2ogHWYgpxE1jLZCtUvD0cgJBGapM7e5tvDuxQQz3KXNfqsMuF/K2G34T4nBodyIMg8z7La7Wh2Im3BknN2mOTnQRiSHOHDeHwMVQjkifBXDVXj9rOs0PlY/xq9VWq+CZpHaKlQR2S5QTDzeIucaJeUowgLcUbLAvFe8L/M8rP4NrIjDDNbS5LMew1YHOwcUFHeO1LkY6ur6wk2w+15PowEhDla2MUSRro4MmgdzuWw94hoFvDG5MaDu3Ek8YssatBBJOE+p4vywVsR+HGT2Kr5CyCI2JBdBN49nc/Aox3tRs/2l4/87/MJcDQsFMsIBP8SZYRjjFfjTb7rZIvoFQuBCC4Qw++f2BRy/kYAxNXjqA0v97MGDB/rkk4+d5YS1uqrW6vWHFha0PSSyaGo0E3A1hPbm+lqXlxduZh2OGArZN9QHa4TQjkZDYVFnTC2tQ5vCPoyAUUNCgNJ0Z3ZqLCg0gLhlNMhCbcF1o+mJXSmBIHSez93vW8jIeGFUaX3iRr2SEgg0CrgkHEYTEWNRne0L18sU9G+FL4aUMPEI6vO87GsD/rSNC9l0NFc366g3GKih3scwkS3tWYz0Al/KJKaVpx3l5i6h1hTuM3ynNGyS4ACcgNX0DAq/PpqcRAePRwmgvzHL4amgkrEidLEgRubIwbU3NUQ3EhzrSlAooiBA3RDHZ4x3ckfLwfpjnaw/HOuGJ0AWnTVjKAltRox8btP9hgpy6HkAWVrCBvoSS5XHRyqmJ7p8+crcnl1iYaYR7XC1A5Selj0VBV0hKIOezwo08Ixmw7WnLNZgCHgC1hLFTXMvo9XcdR9n+CBUce4j/uNQcPaoEwIUYH84k8iNM9eYsXj6bxIXP48HmEDJj8cctkJixROv+WtfhOd8XUCjb49729R6G7D6FGNdqZzyBFqJ4PXch7tGHPbgwX09fvxIb87OnBQhxuPcoYXCqtG9ntrcJ2UAlq+vbnRxfqmry2sdn0zcfLltup4+ip/esyUh8UExfSPmjtsI4wq6bYi+ssbFcFzG9XJtEHlRMvaYliIWlsTT1lw2KAnqfQg0/Yqd5NbxHgrFWh96li0WFWjd3iBzrCMum5MmFsDAMIYngdDGOlDngi+Hcs0KgYBOj985JMR9JV0BPXVIzOTRScGGU1bp9/q66STWxgiQAQqdXPBQkgoydWKL7IGzlMm7WB7oEqOgHGziuLv8S825EvT4lTtPKNRj8btveU2JMJiSC14TlnG4RbnODBeORBPT8WxR4yyiEJ24cGYxgI/Ulxu6SiDEUulkFopi26GzJXINNN8mLXV/Z1eq2x+pf3RP5eRci0sYzPbqwDFTLy3dnW6lbtOoHE1VjmCIG/jIkUjKxxMl9lrwvOjZYxAs5SDixJWyhJiYchlHOMpCCKAly0V4kl/RzYCHwz5zM3zQVguB+G1mKtYjlCrC5yMQcvHrnspjft3fuJ+/v3vEu3viPktRmGlYqlv85iGQhYsT4QNZD2rg4cOHurmdq2JhcVkg0MW9Sxl7DJZyrXodB/ry8tqWr6oetP53XAkCQfaUA8PhX1f0EYYw4W6xuGBMuRa7EbSzMJ2XxM66MOkrlgXt6zohkDNTKFLAH6rfB7dYar2FliKuD0wqwocVRWEgkKwMf+c4EpCjJdlPEi7tsfTqk7HtJGjl0koGy4fw4bZi6VMnfqg/8po7z6znM9Fz1usN1EPDQ1doLhE4U7H+PR8yLgM3is/tIZcgkdkia4BI8bMe5Bc5bAmofADj+wAT8Dmw+tQCjV+k1OE+Tl6T8gcWGHY5BvhFcgk3D4VyeJ9QpHzkEHCfaRQbcVcFAJ75D4ly9oiH2euArrBWB9jfeq2k11NCzHp8T8f3l0pvpOxmrjStzRHE50RFk/VcbdYuSVCjTfo9k0iR1NmCUjKSBZB9CN+G0ka9cW+lsZtY3MPNrn9cD/tF5QTLR3INJj1usb/hqn7tmYdX+I3fA9vZupsW+oMYeYPiuSxOaOtf91q4CeGvh3WJx3mR+bHdfA4gUh8aha6SQndOGOpxzwLGBn/22WeaTI89lGU+w51C4IBqJbqazXR29kbV4tbUFBc0ib5+rQ+ePNK9+3fbOCagPqT7ERBcYrKkxj21KoTkkNE5bZcDBXs0WVkXzpaSmeShCB+uETE3jyc+Bb5GSQSLQ7HYQ0eM7mndzhkuCa4rM+fDVZYtQTvDoV1f1pN4jy+7j3m4S4xII547uIM+rhDYMqSxIpO3V4dERtVo3ayNfQXhCdAaglmsERYERIpp25n559LOO8SOXSq8OoMqWnoMEmV8Zhte2NQC1eLOfmqc1BmdIGDCLeuCQqIEw4AWMtZ5DDqpmZiLx0DPJptvOH4kJfiZpSV8OnDWgOl0lYBJS8SCtKzBkYoQVaoXUBhWhqLBktsfn+jO/a2KW5boQvluobRYuPWHVqD9cq26oYNipWKzNhtCQsLKr4uCQkRQiLRjwdROiSFcTqQr1oQCVfAORVBxUOohfNCG4NUcLBjawm5nAK5+i+fZurAejtbKk62MqYnaO/4bvrGphwv6+s/xUkQWZCTjzXHj+Do+OdbJnWMvOs/58Fsf6tsff6KLqxvBlEXP22bDwI+lnr18rvzzTOlZaiTImzdv9MXPe/rgyWM9evzAfXmMNSZ2w22kLsdrYolAyx86J1gotDUpdgSt2pNwieZa40xdtEdJRDYwYcpsCx6wFXDms9Cq2/VoZ+K9Cotcb8zpsmrB5VhspBhlak/G3RThGcR2ttaA2l2vr6xHrBJ0+1hJwh13StA6ta40X8LqlRsyRuyyWkDztzINIFNXSRphTeicL3qF2abt/pE9ztphLkwOaveWzxeJH+ci3VECSUaNu9dNgw4RLxEUD/fZQtFZjvBRriFW7TjOS3aJ35vEF02mKAvvuLlLw/vB6nDo7X0ghKwz3hBL4mw1I6b37oDn0C/pgJgv1NvSa45Fh4O0VGcqZXeZatvTfnOmNeWt/cpnj+ExOyxclpoCkfHitC2N0kxZf2zX3SROkAbvE+XEg0w76nat9GwcQBSxaf5ip2J93CrkUhd1Zq4pklS+fPs3v5vQHGQkYwSxfSEEhy5zZ6Pan71NTqeEvva5id+9gWhK/vn6eA56LnLpfgP/gWUM0KldTQ/MpKgZKI2jOxMNJn1tO7WapFF/OtBkeqTpvRNn0pj/sK5qw7cGxz1l/UTZ5x29ev1Si9VMZ+df6fnz53ryrfc1GA3V29M/GL48AOvBYKDL81sjdxjCkkMhiNVAIPbsEdNuqE812tSNSiwMmTgmjZpDEgvVod/eFpyETcx0wIWJrB1/8qHb1g7G6T6Am8QalnoVMycoIKtmFKRfKFbFU7LsuqnbE3irXYF7BH0F2cqtUvrGNh3VrBtChBUqY8DLtlrZpYZmnjiWvxOjbrDszFXo8Bka90ZSX8NdpObK+jgzzAyA1idka/HIKXPgp5omnpKBXSs664HPEwaAoQRWQKyYGuXDg+ic2tU2pxYgl5n8ohAYkfQJT2APEJ/f94mybUcZyZltO40qy9QUrM9ee6wnCRFiK9Mrcn3YLWLgkbJjLr2n/SpRslhquwrQAl5J0S+MXFltt1p6MOi1tILdO1O5Z4xRcMryiTLAAHgWnH+sI3oC5Ux5igNtVy5cd5YGHC+M2iSjGIkQ7oKPhhVLiB/1RxTvQc19Uyh5E8e28WF9EoFo2c62q2kUBi5Em3FiUfDV+cdFuUwRp5g95MZ6A1B1HQkr57gNs4x7xZvutak3LhyPTkY6vn+s/hTWYKk37elmPtOry5eRMBkWZoZGKYxOSn00fKz+Ua6kaJT2dprPh36/l69f6tmLF7r34IEGZN5yabWuNJ1O9OGTD3T+FePMliryoXp5ru260U0d/VjT8URox+WqUiffqBiRrAN6FGgGiuzEDuBOXc/KGBpZeJYEFqJqGvc1wmBFqhoXb75gVBmd0ZUPKDPnZmAoy8rktJxylplePA9IYS2bVLt0oF1/ql0ZI47reu3eNWbP7wqo1gvHpVv4K2nT6jRKMgABwZxMiQHXEOUxY46flWIoDxIhzNojwUFW0rGkx2xlHt/NeGNcb8odZhxos59sGULGweSzeXYhWw7fJsoJzERFW9FOnc3OyTS4ZkBRg3xar5aqtowMy5X3h8qSgbvsOa7dbWLlUi3X2jHBtiy1G+9U3yy0Z34FioYDzNTbOrhhqibRlsTOcU/7cqh009Go2mp10/UkJ4hz3VdYkIzqqsO8v2ynDU3BFYDvUmXGkJjCipDWLcIORqETttKmxbAf/0Ld0cLIulJOki4vbvTmzVdubh71oFFZ2+gEZQkCTE4hiv8hDd8UPJRIWFYmQbQigx+MbPDkEKOI9QBPOwDyEE1clXjAYdQvV8cGh+WzQMZddgOM7HfigQ4HkCEMdSychesNGE8FMW7XQz8qhHbV4gCZYZCC5m88WBHfBPdkPO3r4+98S9Pjsb766o1evnrlBEQAm280HEAGW0SvXKqYLtovdXFxbWbsJC3tchK7aRN0AiDsXQuClgKauqpWRXnCLU2tj+4sKazT1AxxyQJyBsok3KtwTTigtkBkd1k3i1nYOdaIaKJN6otivh/iNYUYKFdDK1BGOYVjF26YOWg8YZaNi7qYyxdu1YokFpsQk6awCIFV9Ma4foYV5HMQ51A6AQzMLMAog6BA+Lz1dm8SJGMdD5nJdi+h4kCRsr/sNGfiQPHIyfTfSBqY4ZsM4kYbBG+zirHePC/bqMHK0MtIxrnJTYXBkcNGbLHelEXM7QIFhXF/2sHViptnOvauXUqUEU9Ks6HScqJstxCx3a4CaMDSU7MLwDr44F2XAZ2ohJ2vxwM/OeaOuWOXDhl7uu9ZS+OdCUhbG4ZXAJcRyoSdPYRWfOfLnk78wQhcP/Eb/4XLGa+ZsSEHCQ3x4Xe27Z2QHXxU/sLPHLb4exSPD8+3qnUyMQ6iZZjNa5MskXaXB3OQzqceRyxC/MWxxBUiI4eQch9uKoxX8bocRJ5T6N69ezqCt3I8sgt1eX3lWOvy8lKnp8eqt7gSFIxTk+lMJhM9/flzreu5wDjymfs92J4TD8ZwuhlWtKp2cgcLUDN+GlywPYGIEckUEKdiCSk7IMCbFdC0AA7wGbBIppknC5ohZgevPmLIOLxsVmweP3gLcNjp3gc/2jZtRuGbVYy5hQYgu0TTYlpZmpaX1NsFnMtNuq3weRoQjwnhIy7j8bwir03chjtZt+51HEQgVZGpxXW0V9rSKljJYgE5kChD/DKjUgL5geJh6qyqvSqYsivwuUYTmmnA2c0Udy1iOJxX1t4uHFnhLLHCY7Q4A1Ubvmhwh2OV7C5gCxI82AtO4A6Wu766u7E6zdqkVFDdUx80Zof1BOObF2rI8rKuOxJwCE/tDK0zxMSIcHj6gH9DWr72K3tLRv5QYGcvOelWqZzT3+H2TlApNRz8xfaJ78QmhO/d7weB5PvhZ8QV6WJzeQF8FE5rfBErObO/DyC1aeCamHBLb9rhQgLaBUIetmfKA63wOTbhhdveuD0YvrCMCK7u37PLracdXd9AtvNCDx/cNTtBzNLONJ5ADnRsNDskO2WJOwY7WqoMbepoH5eKFiaIdKOvD5TNlmZWH8RQSAgZyZzoGRw6nlzM15zkEJiWkhDh5UDhruG3MFbLsbs1ZKwT68J2WbaxKFY2ubrMpnAbFW4dpQry7ggByJHo8HcyhsjAMRj0i2A9cZG2jsksMXbxrfl8sNhmyhcAnoMyI0iBuA4DDrwmtFDhGUQoEsmxuFAULqEGexZbjUKKFpwdKXgEiW6UzU671VbbDVA1BB1lQiwFlSDtZwFghjqfVd0idC2eGEGg9rjHSmUAHPB89qqaSt3NSt3txuUGHzcIlkvc9kKdbU/5YGr6yQzPYcO47tprigvJSDZ1S+0SIIvQOSKadN9Tw4UbNmwe++HP9k0hamUEj4gaH9lsbl4L1tkKJoTv7Z5+8zW+9jvP4/YN4YuFtUD5MkL0LOGtxWudjgguzdHCy4Qm9yu2ls7P9HM4ZNHdDqi4w+hn07RvTYsALwmHNRAbuERsasREoVN4VTQ/o6ZSMQ8OC7pcrd069PgRxfdKX375pc6/+kpf/uJL9ctvuQmWTWJYIzyQWL/FnNpMQIji6EdLVFhuHBJQKBSIIdRhLDIj0gjOmTPPQQraADKe1Pugp7+5nrtxlJoX8+fJOAKORvhy1+WitOLMooUQcSNqRmZJTmH5oqiOlk4hEk6Yc0jam7iTQ4+i4rEWVQu0xRZXuANap2t32KUCDpAlrR3a0gLXrRcRnoadwXOJJALjwTigZFGxeBDVesQx++h/7eBU1wJ5Fq+LvsV1jGK1hR2cKHHjaq9mQY0Op7kFIHTp3nAqLlL+uN/opXYMHfQSdLVj0MhQ06KxNesu2VuK6Btl64USpjl1ey2SKcDx2rI2mTrFSFlSqN8daAePUL101tYtzx1qlD3tE4oLvHHkLuxaEjdzJW89wH8pftyDuLC3hDecV3638LWC6Yw6r4GuClfG4vCr/ju8Qyt8IYmH5Y4/8n8sf/v63jRePf5yYG4Ol4M3CZeUI8pX3FAMvE4N43MT2pKEzLpa6+ziTC9evfSorUfvPTa8xweH5xDb4MbYPYuD4g10TQaBCC2MNXr/vfcM9mV+BK7nYnnfyRYWB+09mYz16PFDYaXQpNyH9g9BpP7VMYUBv9POhDCv14knsULZ0DQ9J52IBbgGMp79fs+uJ6zWTpmbkTrgR5RGyH56HdyBz0axxfHVLo0tml0WhIHYI2UoDMNKiMwQOqwTGb4ksolucg/31ALLozy4kowtOxMutWMwbxKvG9YvAgUUzLv4D9ef5/OekGAF7Xl4FnghsYsO6Iny/EXm0jvq2md0BACI5rzhFW7We22XWwMhgO+VRfCr4g7jrpEASVK6MEij0aoGleJWXbCXKGu4Whkf1gU7C8Ui/X0bpauFss1KSYECZY3oQmaUHEX/KPLzWSiqJ/lAabVSp1ppW689tFUeV457GWPQ41SyapgtPKDol3y7N7/iB67j+ubaytVHtD3zPBSXOzhZQ1B/xdPf3vXW8nHPIe7jIHjPOPFe48hWBgaQx4VpteqzFubxsbmx+X4xC5uhTiymX4tDiUsXc/BYUNwNZjgsTLu9dKzEdB3f2q5hrEeL92kvnB7BmL0GRMhWoyNNp1PHYpeXV+hSuwUI0K4o7bbRXPvkyQe6vrzVm7NLx2gdZkxkHRMrkQTK6CHcs9GQQc09767T7zpzisbL6ZZPIACGmBfUR27rynOrDYckkCF8TtwTNsPKy/Fua/2cbok1i/XyageWs0OsBWi7NHNbY4o6BA8lQ3wWdT8Yx7zJ/jvoCBeIYh/Q6E58teUe7sVtZR8QwtZ62st1Tp16GFNnnYaxePG4QB/F3jnB5ss8KFW+x/mIkgUz8bDI1FMTc1luVjtt14Qa8HUyHTgSNbjnkeiIpBPQLGfPyaZzeLle4jKCOjfcdhzD7rYQLjEJeKm8grgoSLX4COQH3BS7oxwEowJDPgp1AOZXpbZYQXoi8UJYY4Oo+U7NmVohcWdL3uxYsj1qv+Ib5wD6CPaXWyj38Ea4Dsx5CBa7+9tvTrgcHmp5sz96uOfwAv7L4RcfKg5WOFDcHRfAQbGGtdYMDWAXRTvPUiB9i/ZAXpm3h+uG4AxHYydfYgMDFOy4B/gR8xbYXGp3uK9YBpO+Emfhv2OZgk8Fa0Sal99teWg2hXC3yPTwwT09PYKA9dyDI6GeYDRX0NKnon0OYQdmZnxDUyrtAN3CSsKWhnbHXQqMn5NBLR0hH5/kDrdDvQ/FgIXlw8ZqoqYiK8hGIRO+n5gQoeCxTnHHITGWtUV68HczocG/Tu8fWpo4i4PD1fJCuDt2K2NdUKgHL8Jy54OK/QoriWXbm+oiOu4Nn96yVuBHAwdrc8aZaht/D14I144N5/WN5LELHfGHwQOvAAAgAElEQVQp62q4ZttMS8xMM3FKD16K4oyZ7ZQRjD4FDG7XO9qvDNMzAAKFFg76fld5cq1LDtt1eBTZVp61QjhCV7oz1o16FsCuSXlTCuidrip4Qx2MfU0A2TsOomF/1CFZt4j9vnbQ3/7oraRxnAx5m+20Omr/gCdmv/ntM377D0EX78e1O8jPnJk4Mb/8Cu1D7Iyyee2DXO/Bv09gKwskPAkAxgJz4z7YnZnBQCMHafL7j+7rj/7wD/Wnf/qv9eDRAwN6t3V0FgDj8uH1mcwCXF1DjhMzHHg/DjYpc4OZPeKZxtzgkkEAArECtEoefTyZ9nXv3qmeP39pfChlhDKJHrllhSULrkwsV9khphuYCwambOp79TYKzMyRY9ZAUaR2Z4fDkRbzZZAFtfEVQox2JKvG+7NedEBD0Lst6DonG0syCrhVWEjTtNA4XIb7t/FcewaDkmQJS0agSEcDDr/JlzzIkf0Ky0YbForDnomjSh+vKLsAZQu1YqSPywmOyaBxcBAXe2WwcVhqC689GzYiss8WO4adOCzgsOL65i4hSQtni9ebrUrz8RDDpuYeTbtNlJTaabVbV7ADRsbMi+1qIw376hS5k1wH5QagodpA2LTQesb8R+ghcK+JsZdGpdA0yzgw0DGRPIo2LeGlUE+sokeSWiMIIu4HZeOkjA0HrAOcy0pJFg3UVmZ8NqOhOgIDCkcP3TS0L2EQLA5kir2HISoHsfmmuYq//vL/mc1la0JtMi148RKHxT/4qBHDtMLZvs7h4bgLlAGqzVq0BYEtJDYidjMQd0ctKWIqIEB/8sd/rP/0v/0nfe/3v2urhgsKkxSoFNLY8CJyQOkdI72LycfVg5AWP5+/WXvbUjOlCF7OoHlgMaqKhMlGebfnw0Zcd//+PZ3cOdIXP/+FqcKZ6b7rFCqWqXq7wlZtvlybMOmDD97X4wd3TKy6mN86weCeMVAQjjtTMx9fXc50fnZuLCEbDz8oN4SY6whF1XFRlqmq8HIyOptNNW7UgkXfHg2wiXJGQdOSD30HhXUYAw1+AOgNEzeNv9HiQz+hp926XzIA0LjzCD908xwwfBJSHdBVkJX0XpJWxztp40XHQbYgCCGAEjLPoTQslwg3QHQLeypMjnMKJDt2rH2pTonAdgwDRBD6vYHROAnQ/YDgeJoVNV2Go2zqndLBgO4j1auVNsuumjqGbKJwTPnB7A1qn81S68VC833HI8P7o5Fr4Ntmrc261mqzVQMKJkm8j+EGsAsdC1PWSVSwbzm8rHgRVCMiu52Thc1SlzI2DFntM7outxdBGMIAVkoq1arW69ev9eb8zGtIyYm1pA7Njddg7by+bajlP1g3/mpRjJNyeNRv/Y6G5aP9snzjcsEIxcgqDhx+fGTNImgn3YwFQdOU3VLf//4f6D/+T/9Rn33vUzNwzecxypeYElAwrgrChXnnrdho2mv4YFQGvPFxTmykiT1MgeiYB+cuAMYc7k7+7oMzSGU8Hoi5AmxaXdPVwOIFgoFFxpWlcwJECwIITOzy4o0nLDEQ0exh9doU4bxyv186+QICH6XDphQFIOkYleZhJt6MQzdDbJBjqcPGsJy8GIuLS0mJwhA50Es4oGRELcZe+dae+Uk8DaWI/aztQgUwwZ+d9WBPXdwPSkIs5kEkedM2am8vAG3eWmJf0OH5XFq8h8tHrPA+ao/Ozu4yLeu1mNaKVwMbG/vNjL2831FagK3duYTA0GKus6KznNxjW07qOhvqRYjapTO/xOGwxO3FsLaMYvtmqf1q5n4crGOewVLd0aqlrKi3a9WrRCnDa5yUib5HlI/densJfMa42QKC/+M88Tf+Hb63RolHcqYxANRwLXCt0ud5WEG2Lm7vXpvfw4Ad/vbL3yFVbO9hmw6ngLvi94Nfy8FHM1uy3/6NR2GaATLjLnS1g97dmZ8wy7w5Hc747/3+UJ9++h395V/+pf783/4bDad9LeaVh8vzOj5zaP80Ew0zdd3iG2l8bR1qLDWxlzW6z6ghtz5EcW1ce2KkCvGeei7DGTlP7e/OnRNFN8SFhYWYkU+BNeuScVx3jH8kC3d0PGnbgdaazW40X+zU0ChLTSxlPcKVxkVFk1ZVRz2GOsLz2c6QB8lB/BWZW452fLHuTo44QQJiJDLBuMNkH7HinlVvhRPixrK7LNnujo1mq4T47FG/C8vH+7n+6ANAYoGhHxwG8JzhRvpgtIfORebQrKHBCbP9eyt07XtCewHFOlaY16JJFb4+RiTPl3OXa3p9uiASJQVU+BBEddUp9kr7qWnxgbmlbR0O9Yxlgt4BqB0uM0oQIAMxLZ0KXRImuLnws8wX2g1u7Mp2GAmXleqjfKnfrbbaVOBq65gVyd+xXBAx85nJpHJiMSD8bsgc2jyapmOvvi58oQy8lDRLr5aGolFWQGlx8/luAfScI9dl27/5AV/775uC+DtbPp7IMeXGz96XdrEiTYt3zYaE1vaRtuZl3jYp3r0++OA9/S//6/+sf/c//LkmRyOT4dCTV283RuG7XtVSDZII2a1a9IOL7/j4LFIsDhdgiJI1J7ETkVBr9jskWsg6BkMWSQDWhyEq8GpeXF3q/OLa87/dopPAMBYHiu88b764sSYfEqMc3OemZVVL2dxISqB46O+rN7iNOzNc024EWMCbxKloMbJk9yjmO71uFy4kx9aIi2+JehFcDgwzDsFSIryUvd8q13YfvBftfz5Ubv4Nz8N4XAp/VkUcMBIY0VWC9ToIG2vI+/vFcSnQarayqMNwM9h5XEW7HH5JDm5XWQdQQFfrZqsFMVm1MLs1M9uzXuK58lmP+fCp0l4iqAsZpFrhqlFHhfqDLgYsKQkLlCUWK+najWMNt8nG4G0+H3wdW9rJbruBxczg5umo1y2U9qENrE0tUq9XKntDNwH7ebw+5RsEEbGBzKr1FlBa9tZaJch6OJ6jNERmCYFqZ3ks5gzEXEU40SbYkIV4PFnpcEG9Jaxxe/um0B3ujwYrL+zhrtAE4dvFfYcnh9BZbdiHOvzOByDOcKyBmnAGL7KH6Hn8d1iRf/8Pfk8/+MGf2PqYUbppwt9mWhCCgvnnsOB6oq3QaLiFdDMbzB29aX5MC+C22+LSTet8OZ0NzAuCnxDAqLnR+Z3q6Gii09O7Gg77TtmzYBxu+BwRMlxe3F2QDLe3N64FkihiBjnvxe0QJxPj0YkPkv4QA7AmJIwOVBV2SXDviH0h+DXJL8X85h1MKwIzewcIna2m51WENYu4goPK+vzyl9fFJSCOGesUr+2DQCqf9+G7CwkHxdlqdytRFGYoU84LhxKLTHzowA854/WxPoau8RhiPpIegRjhQEJRuN1tLGiDcVejo1LDaU+9ca58lCvrF2aO7pS5YNImTPH7ctxQqnDTkHRZ0sUAWhsUShR5nTRhj8g6rxaqZ7faLG61rRfabefmOu31Our3Ka0wYhvgOYXwWG+EC8vH+/kTso8YidbFjL9xn++JrgY/hn0Ll5MMOkx3nFNuvFaotsOaIqZUc0KZIbfOaJNB/drPh7/z/b/d8nlpgpyHN8VFwE1y4qfdTC4Sv5xDDU3EZ9/9THfvn3pzOYxM36G1qLnF7QuaNg4+lpJ0NwcbAUKoKcTy8aypjQgJ1IsPd2sNUQIcMh7HovHc9XodGTA4T7JEgwGu57GFcLZcick9h0OH64miIA6YzxduHcnzB5pMRiKWWMxuzU7GtePa0C2O1cPtvERY2gQLwofbRNoeAQ1FBmDgneWjqmVRZhO5ABaO72R0YaCmi4ISMNbsEF942//lf950nytOz9cFK9xU3Mc4Kq0FbB97sHp89/MOCZm3ThXvdShZ8J13IvfKe0TcBxB9NrvVYjFTku6NQBpMSh3fnWgwpE9urybZaotAowSajqod2cNWkbZAioaM52KlThdAea5tHsRZWHDWidFxIDJxPavFTJ1FVxpSowQnWivNRmZ0g8i3s4feEFD30j2KnC2Xibh8vxoeQLihfBa8lxBMPPKwZGhCd4IYJBEeGGeJDDZnzoYBO8OZs/WkzvnO8vFOb1/TQv8v9+1rwhcuxltx/peP9T2HbYxNOaRbSXiEG4jucLrXMVFkIRk8+cEHH+jJkw8dF5I8QLhwV0luAB8adQZekKaurHBpeQG4jFY1ELaORTHpDPJllikOxLsPySKE4MX9BMc8H8uVN1jSILA9Ohrp5ORYZ5fXup0v/Bq4hhRgLSyCEnyum9trW2EsW1WPNb8dWRFQMkDQ+MLiUcSnZskBNHHTaGTh84JxTaFwbf0suG3kZz2L4uBQsZEc6ix4VMCFokqweq4DWk8HCPvgDvqzEk8iFNbssS4IideF+mNbfkLA3x0GziCKLPbcQtVaOrtaaHs7OMTWKA1ejw9hGfV/7oHbddxzCeRquWRacaLxpK/+sNCQ4Zj9KC1V0GvUQTKrJqbN4pnYyyVVT6/jfq9VsgQtJoB5217mvkFqrCRcoP3gGjz9ab3yrIp0U3q68bZiJuBG3aQwoqZe77VZLwRQoSRDyiBNt/HY6WzDI2LLmJZLY/LWpj7OEoqFXeH9rG7aDPLBEFiZeVxYrE0IHyByQOPv1jnWK9bNi9f+d1hLn2Xu8wLH9ntRODO8MRuDYsTvPVxM/MVqxEcijk08zh/IY6c4D4ldKFxIuFkePXrklHscFgheIVydWwBni7lrQ9S9AFbTi4XwIQx0hnN4OOjfVA6h1duDgQbyZwnXFeGooL3ziGasFZalo7KXaTAcmqvFGgztZYA+rmXAjxA+ZhbQfFrkMEVHK1Q3p+5nDkRD5AAPY+XG07GapvKMOywlrvNqNVcDOgMMfUhXOI0WRmsQn3LW14vOd8cm0U8G05lpDdoEU2xaKJhYCF6DG5ITyokD7USOvSiywz5GtlTOpB68Er8Mb9juIwvAzS/Q6gsLXDyG//kC/MwPzh7u8RA3nl2wqTYa5T132VNuwdXaAjTfbbWqtlowLo1iO64q/Dg4XXQiWMEEWcoO67eM0sSOJm+sEEik3d5kQxgrJi+ZXRzKSNivO3sx/ZdEGMMumb1e5R3NbonZN05e9XcT11O9LgiV14SceIwVo0zQMWilTaMcNJdj5vCiEAATKjNl2bGzU2atsqe0ROmCEQKgtNq1jAWNdW3/Pwgev8ashnb7WAhrI1uQANA6IeGkAVoDsxqbwaZZA0OEyoaiwa2lQTIEcVDSCZ/74fuP9dEnH6s/Gjqu8aDujkw2BD0Bb7paL7Rc58rt9oEFhRYOZmKC5Sgz4H4ydxvNZFwigTmoCYJeIzz4SFgRXBqOPDPf4Cahk8HRkXvWyFIeHR9penSkl6/PlZeltjtGPAcypgAF32x1c3np+tJ02Pd1URznc6J9qT8RNmCZoGw4vjM1ZftkTAaODa7UUaUi5dCl2m0RJKgRtsor+ErpqqeMgNvUxmuOM/pKelPtukNtmdSb95V0KCLXDiJA/LsNhngYd8qIG7QtWpzoaG8SWYZrcmDIoh5GbiOGrI9dRt4LRWNlE4V2HxnHzLbFPgt2R5FPLp50Pt3qdSB1ICEC7jdjaMi2Uf94ZMpHXEczi2ln/szbjXS92WnRAPWi/yGym/eGpXJ8ayCDoKDSnVLWZkPqjjJDo+26VgF0r6WBX+D6dVL1y74KSgo01u4SVau9tlntgS7N+lqqZirykbrEhTOGqUTcCSCAUeOGtqfEwxutq5V2HUYVAFuLhmOfO9aYYn6bSc4yiJP76nRmAShJ4dVpwR3MyzBMLxJ3byWu1W2H3x1itL+8Fb53Go/NQQPwrIMERzLDW4dWsHC+fTm3umCBwufFnaBvKhZPSaH3n3yoh+89NjszOD8KrQg1GTQ6CTjELPS6Ij7re6FJ6/L+CMbaE28ZXwyTcnD650bU0IISh86Y+dbDc3KDGBENTZRipUAAT69nLBJga8oORfmlaorX65jXxzNY4P12oXq1NjaQxkwsn9EtGRNpA6UDqMAtbQCtOz3t9mvlJULPe4PyAPxL3S7RJulqARkUFBYc1IBlehQW8+6o54kyAKOzy7Gabr8VPqgmosYU5YLYE5QA2TvqgQiV23H2gTBiRBu9vMgLpQHA4OAhbQMpvNsqIrCRnaZPkEcQ60Z2oDWA7TngfhpbEWio0VPRDE2XeeG5jAuSJJ2u+oOpusXQXgRMAMjVbb3Ti8taT7+60LPLW10tt1rXOw3yXH/88RPdG5Qa9wqN+pnHXVMiSTeMdib2hpQqYnZbSnKVCDxx42qvze1WfUbClSOtqrl2G5TzUs3ikivTMO+rD6fZci7tSYpNlQCCIHtJBMmg121LxZGjWHsexUZt17A5uiGcmAnmOdrYaCc7HH9yBFULyuZ8MG9iUxE/sJpx+4bs+b0Pf3sX8/EofIWDvLEZrSviTTrU+dqEhl2d9uEIKj41thFUBmeCD8ahH41Hunt6VwOgQ6DUOZpmmKZtp7YWAu1OJhGNhJuJKwg8i4QFbTtkmQh27YbSFtLGW6T2w10G2hZpdPJ6mHYeQxqa+/kZfx12LOI6hBMrRuaTXr/lyzNtCM5dNii02MPpAq8kwyfX/hxcE4vPNfEZsaO8Dq/ns42ceSx1MGHxeNbTHozXDl3CYY8vr7NdeVzHcB8RIW7YQ/rMAvCMPxQupT0+9gf952dxDewE0tSafgTocDrixfxg38V1tLAwwO0ONEn0IMh22d8917+7phpIEA9racepQXFInFRXe90sly19e1fbfa5VzeHuMOFZzE54c1vrn35xrX/4/KWenl3rdkPCBWifdPl8pm8/ONLHHz3WBw/uOH8NgglWuP2GEtVenSY1IRMMOHxO5vHRlsYgTYa0zM5vNUPMs63SMSxudEdQQ4WxrHKTbSfF9acT3ymstsjAmoe29v55RQmt4os9sdfXFtFJ2iBsKASDPzhLXtQQGM7CQV5CuL4mSHHHv/ifj+c7eSIb+vV9e7vL+Mi2eKFjvf/8zo0N9ZkJFxEImL1hC1+q09M7+vDJE5cazAgsiFZD8GoGKBo8HcF3DB1BM4fAcAA47GgbND1pXhizsIAswOFayaj6CzfB18OwRSjoUoOQ8cWBrxF7mr9zv/PrnhyfGCJ2fbvUzWxlgC6HqqoyceShLGTiLKWK3ENWSnPLMEAFqJzFBBeYzB9xTAFXaExCsmXCKuHWOeMZmWHWETnhiw9w+AzvYoEWtIBVzYMK3RbPrn0IXjy5FZ5YbWfz2EAOx9vywlthQzB5vzg8pnGAqJf+QtxSZ/Rw10P4cIPtllGPa2rP4WP2HWseBWZmJQRF//ntXG+u5yr3PZ3fkg1cuyF4VTW6uJ7r85dv9JOnL/WL1zNdrlJVeAhJadrD//zmhV49P9PZ5VKXH6310Xunuj/tQWej1XyhbqdWr8CaA88DLlip2pKUKpRAVbiu9OXLV/rpVy/08P27Kr91T71p4fiQeLOpVtpkt8qSvjLBc0NHBIqTDUAQibfC9XYO1+c8Ejvsix/Hkrcjx/F0OJs+e53g4PF+fs0Z5LFhwX4X4TsE2uyNYUixCXY8eT6HxDccuBBVHB2fnVZjx5txkdCY8+Z8uNRUeA8fPdJ777+n0agfZQVnt0iqgD3koMQb8B3hQyCpkSFgxHgIHIgRSHUvLy4d0JLKt/ZpFQcL4gxrSxPgQr/bRLAIQM2CHIghl1kWqWG0GGWCu3fu6IZBmozAWmzsqoX2S+zuXtG5vK1VdApbPvfx9fra7djM0JK43NTnOqK8AKKC9w0Vasga9AhYZoTBmitW9PD/QWN6VYGTGfnPME4A5rhaxNRh0Q8vELF4CAsRY/zjFVjXw1eUL7zGLDOkUFwHXKT2DnhW6ya1tdmI6zkDZHNxNeno4AvXK3ClHBl67ujQZwT1otpqvlwof3mmUa/WoD/WZrPT02cv9aOf/kLPvrrWqqHbfqwk6WuvQkpLv+757UI//umFNlVXadJXv5yoGPWD8bpemeyJSUnzBWPIKvcclmTJFxudn3+pl9c32nUaZYDSgVHTvrCttKfOx2LvmJW4lPZ8LZzoCcAelG98TvYJ/lR24+trjG6M9TWMLe96XADeT4Q1AD4oUfgU2NpbJvxCvvOwvb/2Oykl/5HNtOJ7K2Ko1DhAEaijEeLgck3xrBh3FecswM6Ha4GmHLfug/ff0927x/QyausZ8vEavCkCQ3sMNRcfgx2DB8kuMsqrsKvJTARcT6zUxTmQsCjmI/BoGR/qVvhYJBM2OZuFNxVFUh+iClweiQ4OW2h7wNaM/npw777mxCLVV5otGFNFSSIzqdDV9czpdGp5tDOhCKAjZEAL3dokxjmw1Ioon+SMJDYMj60MnhMghlawQLKwhu1Gx97GeuClsm+uZyeZrX0KisaTUA7Piz44Wz7iFbvd7SFxWpzD1jb+td9d1G1HLkc8RzsTRLUcPBSGDXC8uU9CqFXqjriaFmSK4CgO3F+sAGxu8IzmufrTqYvn5+fXql68VL+YaTo5cSfCL16+1Fdn51o3O2X50NOAtlgu4vWMxNI9bTc3upitlDy7VZ6+NnTtw8fHujPINSy6hpfdzK61XO3U6408MIaw5fbqRq/Pzv9/3t7zy5EzvfK8AAIBBDzSlqVns0l2q72k1Wj2k47mP1/7bc/saqRWuypWVXp4hAWw53ffQFWRQ3ZLe0YLMiszkUAgIt738fe5j4Zn5/r5L75Sf9hWLy5Vbhfa0fku5lRUilulGoJsGMHbqong01blUkoAmIekyntZ0EbLdIcOXZjV0aRDqa3ReOj1Z+/5fhjdEgQQ+XkrvLVR+EGpq//gmI838tawEnYabeOCJPNvLWqOx0Nk4g+3yxy0BS4dH077TSvCdWrr/OxcH37wgfq9HiPynH1D0+KStRsBhY9biWUJmpU5BICsSyW9xBdI7IeQseHZ+ACGjy4nz6OJLMQQDyF8ZjkMhK6gPo3dpO+vuVdZFO68IFPJ+VMO4JjEfZOHpa6u7972D9K6QulguVwZhE3KH7+/y4brdz0PPS2hhmc8MXwtdISDxudGBsQPMRVuia1yC66SsIHfXxQLoNPXCAKcllUYSsJ1EcTD32JQQegsCEsRFIgXjAMgKFgyxN0WC5e89M9WnHVM53VEXyCoKFYmHXG2lkB+DvuAe8PGeyvI7AAspomdyGKFVi6o/PvDvobjka5f3ethea9Va+1JuuaJiEqdnPc1dHmhr9V2rwxPglaGCosUmYMFS3I3L/Rf/+mPmj/c6v7uib765LEen/bFeOzNqlAn7qk/ZopVrLuba83WhQbjC33wyed69vgD7Ru5svWVsm3qJBY9nFZoTG7abdTcbaQ9STy6ZjpufMVDolPDycK6znfs3AiKMUADET5KTJPpRMPRwOFL2A8BrkZWnnv2731Etnj2WVkBVC/xCC4Hh6otXx0XsNnDEgUn1yJJ0gHuDQ/j2Llmh1tAwuD8/FSPLi+s6fOiHpVVLyTd2NUuxHMWuOOsPLhA3PWO0IVEA13pLD5CMpstLJycGzQFXHTY3HwmrjHNoWF4JSUQAM8MpaT0wPhm4j/3vR04ZyBnKIE41Pes3XmOjd80HUK6zTwZiFQ6nQ64vEmnq267rUy0TxXa87meWcBComNI9wdYHMl/zt131zU2lJdFwsoIKwb6Amv4dgHJ6tacKl6DGsFjJgFcJcMBeQOKEi1siQpr73oiZYaadbkWMtya8LLgMYAf43dD1ur1D6IY1pYNwNw+zumtAuE6W7B0y4ACLEt/mOjpB5faLFdazzZ2/ybT2KCKTpKoOIQEy3Jb6fp2rZev7/Xyzb3uH3Kt1yjAWC3S/NVB63yjm7uVhr17DRPQTQXjcRxqJOOpdtFA67zQ7aq0G/v09IkKxfrX373UZBKruackw3CYcK20VTX2EFICCSMjC+QsNOOG2dasSggRgBMEsHgIVYh/fQu5fifTWg59MAKuN1N/hILREkGJCoVXk0N5tf+yKEaszfFhaUf7IcRhbY9/8uH89DFZULt0bBqEj7YtCp4F8wQ6XQBnHh08Hg+8iDREEsugnylqmoohromViO/Ad5al/WiQAggkF4kFIu5jA9P1vl6nSsswoOR9ZePAtz5pbhy1QZ6jSZJ6GBdETImlCoJAFSDQDmCNESIybQis0TeHlspNoxa8wNgMARTHpV0KCBzXHSx2feOtq4JLYlfXPJMBxBzy+0ftyM31u8P9tQ/E7/ie1FK92i4lEKMhWo773lurkKyxhqyTN1iwQIvArkGBNqmTGgZWX7NDGD7HJ24XN7C3YV1RAkH5cl8BOzgpxJ0js9eCqClyU/SuCp0fwPWm44E+/ewDN7JuFhsPIIHSkdkZk5MTtXs91x2X61KzZaYXr271f/3fv9M//dM11CkCjcL52gvp9tUfMj8v0tX9QnmV6+JiovGgr6oz1LxsKS2aKuKR8n2mF7O1yrsHU318+ePnOhnB/AbRMvTxuSLGRg/6LmUdagGkABK+AoLIK4J0ERLYBXj/JodbxR7H+gGYJ+PO/sUz8B4j8EBJ2YuolWp421/8N2LksOs4NUaNk3ECgc1rSxLS9kj1cetYSP3LMQakKxvL0NCkN1J1qDyY8vGjSw0H/dC5TeE5agZadghx7JLhTiZhdrs1M0H93s2zfB6QLRI4dK4jSFidAfFWntfjnAMnDJaP1/MdwlwKuXRAmMEZa8N/gAFMVY5rS/DZMowJNzLpdnUymej09FRFdRfaRirGCpeazZe6vbvToycXlIZ9b7DySSc2b2gSs5gIE65gOAfuT7DWoawCQofO+ihKvGAokyJqaABvqQdNsoCViWEBDKAo4m6i3mCojBIV5+1R20HLkaDxf3gGLDExJa04rJBrc3Q2MMePHj5ieTpCIDtqqMHAE2oWJHBgPWmSlj/avED1GBJAAbgQCvR0hKPMsOwUtNcmskUJJXFbHz2/1Mmg59kRxJIux7SJm9FD2vMAACAASURBVEK85Wx1K1IymHicG2seqafWYabl4uCZClhZAw+S2NOGXt3faZl3dPLskQ7JUG9Wqc76Yz394nON89Lx3p9evjBf6yhpqvW7l3r+aKynl331klhVuXABnSnEArTfytRgxDXQtdbeOF96ETFrNFKgpNptkly4pMTtMKmFtSgKWMEP6g+6evL0iT2lzTZ0N6DQuV+0EmEgQn9orRRrz40lYv8eH8efIzZ70NLvEiFOje/r4ixuFPbXkUx9AEtfOBQLDoUPJ4BmJDA95JVGw4FOGWZol46/kdbG0wLmxaZoOJMFSS6Lg6WjmxskB5jMqg1/Z0hk+JPqj8bsU/djpl5RhPiQ9yNYQSMd3DgNBIm3kG1ka1l78Q/uBDCgmCbLhjpduqOpJw5ck7x7mBuxgSVmV+dFKdqeSHOPBomPxVjkpJtYc0egT4BO4aejUFg1LG79mTyPG220jvvpmN2ws5vSUKDr40S5Zs6YQi3vJ9MZecpS4Fqxy4jlIisWrgxx0K7OUHsdcGP4M1YMt9HgguDWHl0qRk1bjVKOA25Xw8VQThZC7g/HcYgBTXwAULvojHjvG4ohRUIB7AvtSpqfWxpPBhoP+1YKxL88t1gttc2hd4ArNHQRdNuJxgOs2UiDhDhsZze+LOg8KFXsc62LpjbrlVLEsDfUsy9/YmV0cvlIl0+fWRCmdzPFF7/Tqz/+N+0298oOqRbZXqOcjhh4fhLjsaDYbJKDgBEgtLCb35S7EMKrMGdQja6tOygXXzuwytrrIM/A8hKOQNbcYdQ0XTygp5gYxVU7pEDJBXBHkI4QSvA3u6R12HH8W8RmYQm8RfkErx8HDDRz1JioG/k1rvbz1rCZrXKdAfVWcw3OCZemNJ2MNZ2OFHdBbXDyQL54K16y3xkWyhsNfGQcRm7Ra1VrCU6Yzct3bsQhAjXfd8yHMDALDyvCjeDG2PyTsMCNYA+HnegNGY4VEhJsbrQsVDGcEhQUvB/2NJQFQGxEj/pdq7nXfLFyve/ibByEuG4lqvJSRQoQPEBpEGarTHuQnAOuWx3zYWGCeNmd8zUiKHXPHffk3Z1phTQ2WNaa2j3csXeJFgtq3QgRFo1ro2sgZDK5MLuStageFVhwL2uXFHoHG0vWmDMIwg0rAI2nKGEK2yFKRdThBzuo34Ope6cM9mYPPcWth+mt71KAB9EUOy2WOy1XRV3W6Ijx3Hm20+//MNerl3NPyx2OuppMLtSOAVZs3aHQ7VFKeqomaKjRRL2LRzq7fOJJQhv4dU4nenr+XJ3LZzp98kiLN7/XPpupA0CzC918FToS8G7cbkVcCRQv8O8QzpicaVe6D5OyCPPa7RH4Llh/BSXlvU7cF9rcUNRk4rknWD0Ek71pl5wR4faArD/f7mMOedzT9eH9LcLxZ6/aOhi1EVzI4NCAgQvb4qhveSUHCvJhHeptwyqCKAHEzOjgy8tzXVycmpadPWl0fr357BrVAQWoEup6PeaR0y1gWodwisGEh8+zZSFXlXQ00diWCKpABI7sKC4p1o8vrp/rCYkINlg9DXWPG3hQi5tWgqaBbDZQVGA9B72+N9YGSBsoDevOnZM84Bd5cKOxfOAXcxIwEaUDLB8LEEofTkzV8V+whLyTNH3Y4EfrRGYyuKuhxIDgYtjY5pD9RG3qYYFzxL37ocnOdxE3Itj2+l8jVwIVn3lErbRYdFaOT6+Xyb/ZhDpLihPjvyJ8/IwnxIbiumyE+QdrgOXiixFgO7dWZdtKbc7Z1pIkU0/N4qDZbKPZbOUvqDpABGFBmZw2X+T64++3evMmoyFep6dj/ejLL7xfyh2jlivP4YDLZ5NutS1y/dOfXqr1+g5UryanF/rsx7SmPdX40TN1erEeRok2D28UHwpdjLtK4p3y1ZW2q2tVBxBKEYMg1NohXnWcD4qKUIf6JQo/Bg3lOx/ug+9TuDcoVVQQIQ0M6MSR7AP2HnvUMMM6x8Bedx4l3Ha/jqPYeISb/fbIkQNutB9L6YAcW8AmwHUJH+5CLD/WcVpIx9YbqY4XjHFkj+8OdjmfPHmss9NT1+xosvQmO24C17oCkoDDkrxodLsqu3ngyKizbMRBPIJmYeH5WSY4IvPJhdP0Sm2Q1yCAWDA+y+6Am0jD5mRjGZ3BcJDmTlVESr9tbCbHxPr1QNPAngW421Y3WL/1aqvVKoyFspDjjtjIsZAhcMctOwof52I5Yz+7dYciuTWcr4F/fHwWw97Au0wka+bkCm5nPV8AjKZlg1teC4mTA7W18m6pKwNYUl+ngZ3BNNaOgIXVssjxwiq/1e7HuAW31seu48iwXblGkgxY05bW61LLBW1VTXNsZoCmN6m9BiYzvbl+0Bwm76qhTkKHx0RVEWuxrfQwr7RMO8rVU9XcqtkfaHR5qfMPn5kfhzIV7V7AEWerhf75t7/Vb//wwkzTSX+o832k5ORBZaOr8WSsZpxo3x+qWRVKooaGpyMP7CRBtM1KZdsH74eY7ZPt1UoOgi+GtYKUmAQboY95g4AKWsngCeCpBMXPYvJ69hZJv+FoVOcPWLeQoAzvC3fVsvSei3m0esfvx01AjdttKyyHESdeHXdV1ko5JFzYTJb/o0avfVyehw+DJAR7A6o4hl0SmI4YZAIpUe16BTvJJmRz1lk3cgiUJhjo2Ol43C4bk69jPc+Jktr9xKXpxG3T+vF33E5iQC6MBA1Bs2NKWwKO4x1r95VNyd/MfuaEUhBmkqHMjqBWyXF4Dcc1VyfMVUWp+XxhAYyjIRLgDY4lswvD764DBlyqXXkuz95obQ3dCR5c/HCvEbzA839cDH9HAVJTQ/gMZwoEsQGrG6zTUfD4HhQsdTsY0JhoEgTZQhRkzx0fbgzlPB2rcU/ALvoUnd3mZ0JxjufZD272DZbAafgdcWywnkUOnWPiOfd51dF8lWmxKNWKM+0Oka4eMq03lZLeWJ3uROk+1sMy1/1tqsWs0LpsaA+te6elqtvX8tDUFfC+Q6W43VLWWqmxWGm9AYidu0Pi4vGFnj77QIPxiWuq9w9z3c1m5kQC6ICQ0/GxVUcD6CKTc3WHmVYZe2SlXdFQI9spLvfqBvvyNqnS7QTmAZeqap4i78Hat8DyIbuHdsPlBtBWCGJVcAPrgwHOJ33L/X1PRrhl7Kn3BY9j84C7xhkzP4Hg2fxZHVsrsnnDi1H1vCkIRviA4NsicACVORHQ3bicfCFMrGbYpMFC8KFoFIrCTpf77AIo+ggrw43EzXRpwJollCQ4D4TCVq7T0nDY13o9dHaShA03hGwVjZ6tJkL2rgWK96LNSKR4LgDdEDSbtjz4xlobd9nXgdRwfm4p4X7u9cAI6jdv1O+0vEHYvhT1/Xpqxk1Sz8FVY1VJXuCOWmHZfQsZWw4dtCXCF9xOkwPVGcxwf1kZivZkI7HCwVKyFkcED56JraAjZ24qddNQyHffKEoHZAufbSHzGduq+V4gaDQ8s6SchhXTQUwIAozuEkVdhCbiR3HBDE0yptpBwjTxYOU022u1LZSW9Jk0TV67zCqtmRE/jFQ0W1otl3pxfaeHm1RF1jAcLaPGOpqo6g71ZrnV/bZQN25pMh1ptd9otV64E51N2+mPdfn4qT757HPFnT53XuvN1uPhGDh6/uxcncHAc//WBZ3mew3aY42nsKJnWpDXcZIrkCyzt1rce+qcrlEz5DOUplCPYfd7Y74TJCslmX5kOBh4v5Bx8wRe9grvw311wu2dwB0F733h48g8zFjtFiJS1PVKBLkMNWDrRq8eH2AxrodksLneFSApQHOBUAOenp3aPNsUUnMiIA1K24dzwo41P/7gfR7A0Vg5TpQNyY1AsRyTLmwa/GwsEa9z6WEwMI3Bek1TLgIYBmmwscjwYb3eXo+RJGSoKs9ZU7MneCXJa8A6BowNrUYzLPPq0ozkDarioLu7B718+Y0eXUx1Mh7b4kWtnV3YfStYPscGWC3Lbiilh3UJwny0e+FGvnM9EaRj9Oxz5U0kCOx2upe87mYPltzW3KYwKLCjwHKfQpaTTGfI5oU4jbVDWPkWkkDh3gbFyvvsqprnM1AC0lEBRwsoFFxNEgt80ZK1TZvKsX6HWOttoQJ2724YwbXeLvSwzpSWhXoMyGzttNptNM9m2tKZkHSsBP2Zna62h0gvbuae4/f48lz90wsL8TIl870TLAjlPjU3Z+lkHKRYNNc2zNOZljtt2Q8Z3DDgQ2MV2nvg6WHfUad/pq5gQVuH2Re4ysA/iddok2KSErfb61a7K75X79aEv7Om6DsScsSj7D1aUT0Qps5m0p0TQo5g6Y6Cx3qzd/nb8We+u+xtaa+NHtkwLIS3vrVmSAJYtmvhtBFGs9fnisanT49aFoiRgIHruujrdiHczLcgVE4iuEnsBlLw/I4OomgJpIr+N8EHY+3OZmGIYw0fZr5aWdpFJFaE5wXAdAqxjgHUmScTsfWBADkZUNfggqWAsIc5a9AMUHtkQCfBtDQadXU6HWi9Grt8sLtbuv5GpWU+W+vmeqbNttLJhLIGMwiYlupgktxXmAloLi7oG7hLWBBct9hFaMfRXIevawfO2Z3ZuHXA345eiIXEK06muKPqQGc410+JhmXjxoPIwMIiZLUV9TRdy1cQNMfjfN5xU5HOZ315e/3+GtNLdF05U9DWnnkR/urowOfTrEoza7VTXjR0v4SsFp820qZgqG5PcTJQUR20zGa6XYEKKtSdlor6e63zSjn4zm7bJMbZLtVuS0kp1XYViKrW66U3+NOnj0UX+yYtXEpK81J397dS1NZwPHZ5CiU7BGnCnEy1xICcPKvUGjfVG09UNKTNcqZ8DcazI3XP1Nh3TWtZHjoqdx3ty5aFz5bL49XIgNaJJXtbNCFbVoL9qY0Hszn6SdceXtFkNmOQSmCBjMuOvTb1+45v/47befxrlAAipRh49D8M1g04QdemWED34SEA9FEFrcP6uZWGRAeofVyY3V6j8cDsYKD/HcOB1azkUgI7gvFJxIhHDW9B87CPg2JmqFMjQxG0IruY3OgyyyyQHI/6F/vS47wAMydtA7gpccznSy0WM9M6eKseSoOITXSLO0ImtpmoiTuHkEcNWzhuOp1Qk2Fbo0Fb03FH2TbR4mGpbJO7qE936vwh03JWqPGMYjtNwE21u9Th6O4uXeKg+bK1C8V4itugeqJGX9FhZ2vLdUNufNhDVX+QoHhHCIvCYGf6zpol/WeF2t2ReqNHWl69UtbI3JNmj7iumVqorHVpnm141vwuL7X3sUifBwJizoFzNKInpm8SgaSLm3i/oRK8LPA7+EjjgdQBQULfIw3CHeV7abZJdXMz1w39c6udiH2jNvQYB0VxIiZDL9ep7la5in3sCULzJX/b6+Y2c9nh6eNHnqF3/fpe+yJVO29p/WZll74oC73WTuMESo6hltuNMbTF7qBNXur3L1+IuA/K/6v717q625uJAKWwz2Mlpxd2u+dZqfbkROuo1H2xtBNJfbbfP1c7Aodbalu1lDTC6GqUc3MPuRatTjCiIxo0QJOMCV7XvixMNMx9wvL96Eef6/x/+z80f5gLen9qnwwCBf3iDDvhRi1w738/Ch1eG4/IgTjjdf2RR+2HyIdo3fkKWybc0GBO0bYIEgfGlLK5N0xoJds06jtTVftehpFZWyNUaJTjGdQp2XeJl6BJgZ3BiQKrGYBrPt/F35o70dlMKM1rCjcSHgg6gFe637dMPcq27r+jY75BoiAnwMHKAb6uJ+DYgtSxlDOEZLQY4NJSNyaBFDKgJZOOKH8cmtpuKm/A1arUdBrmmlfVxtOLLIxm9gpYV/fKMW/B1OpUdGjlYVGO+L+92bhQfFzfDs9gXwasJX4R95dBmQhDs6P9YR1cU1tNzts5tZCZ9Kt5LuA12VAgTZyY4X6/vVaELjT94lJiN/KKAv8hEPTuEXmq0R0VUAMqUV429bDc6up2ZVzmN69u1W4NdHF+EmpjB4Sj0nY103KZarneqajoeyMMgRR5r+UcjGZX/c5YmxW8Nju5LehhprTIlNMzud9p1WxqfnPrtD4tSnCjPnn+RCl9lZuFbu4fzOrGe+hc6I167j7Yrrc6HZ/ay4D6E0t7vUp1v2JcQFONXldJp69kGKu5y1TmG6UF1BVY4rY6vYma7USVpwzhrYD6cbo3OEt1WICVA0RC/drlBjy+VjBe1HT5GcDFn3vg9RzDKDfTsvgIVu38hrigRntb+Ix2wO8N7TJkaSKPWwp1tR1Ih6rUeDjU2Tnx3tibnA8CDY4gElNYa+Pu1GeH8L7/wNLy4D2tPGgHXtOKQxbR7FB2lw6O73g9Bd9ur6PJfuKsZ1HkyrKtj9GFT3NXc+rXmExuEPFQqNEA+Qp/p3OdOw1TGXAzsp/O1qqtAgKnQ8tu0KvXb/TR7VNNp5fysE/m+B21XL3LuW42Oe6yXUzv/1ArCrCuEGv5PCiMM6e8fo3jQis7ByK1K04/FomXY60wrNX794+kFo3C9nr81pBMsUtq3GZINqA4ARPQjW72GLvzhBCRB4E2W1ApmJzdQydXG0oHC72+nunufqPlksTIXulQ6vRAIR30cL/Sw2JlCgVoFKoMJbvX6aSnfSblq1xxM1K+SjW7vtch3akf93S7XinbMu45ZFXLzV6rGSWLTFleKE8qdVpddaNEWTPXw+3CLnYnrvuvSP4UpW5evfbr2oo1nbS1OWx1e32vxWLlScUABqC6gEECUCF2BdUCGRM9gHS5eO8fN2a9Kd//lZ1Kco1SFEAPGBowEmzZ4y4+vt7x9HFP1HucfXCM+RA+HhHZaQSPGA+dbRn0InsvWnACxpPNFOoiURO69ECz58yY0+JkggY6OzvT2fm5IWM+K7tFLAW78Xia/HhMk4efORkybgS+WDe+LHiGjQUCXUoLlAF4ngvgd2es4qaSQdfJEmBn2zS4igzGIIuFu4qw8flHrYMFRJiPD/rzsMKDwUi9/sxCuNt1VeT3KnADrdUqu0iz2YPK8sJEuxzHVBINSsDHIAHhA3IHyKUWQFdYsHK+UisArsVAgjpuMB2EYzkkMVhIBsXQP2eKdo5fW0orsiCx4TbbMQo7wXEgvztpVZeN7Dlwk4m/aQk6OFGRFZDhxmp3E3W6I6mZKC3k2QeVCl3frfTNqzvdzzbKK5BIYxVlSze3KydeSILc3T9ok+Zqx4ktaL5O7QLqlH7Ag/ZZ5s96BeXEYqEkjnXS66vo9rXb5ob3teBoPRy0up+pKioPrem0Yz1c3anY5p4o1WUYZsYc+YOSfqJD2VK+Xmk1m+l32/+mYlPok0+k4XCqxcPMnRfx88eGr22wzLMbNQ65psO+puOhpYZYtA2u1Dc0rM1xT7z/HXWC5QMZhZcFBxA5B5JyZIDtvjq7/c7TeP/9R0XJd5I1CGNEfMUWhIElOExkfkKnM7KCtAKdIUAgjUoig7qckSn+DpNYA/Zwt350uolp+QymxXmlroZ2Z4O9J3zHE2MvHjUGuxUNjnvICfKFsLDxOWkEKMsyP+/zsssLQiEAmqEDnOSF9oeFC+8E/SiEpA87dcvWks4JjoXQRDUnCeeC4GNxB7iwA3g4N4bExR1Yx8CYhgwZ/X3zGbR0hQb9KMCW3ELlOce+LFu+I1rIVxeuMGhEBDQktY7WFzSJH3wIwmGdwM1vKYq76nR7UhbcU3Ii799G3nl0eeG3RKVZJgno+B2MK+uJcoXUiCKyyxcNbTMpqxqeShu3hmq1x5qvCt3MlspgcyulNzcLvXj54KxmG+auVqJsW4oG19v7tTlVKbBjU0YjKO532q5XKrNCq4dbhzMAmvPVSsVhp8loqE8/fqzhYKhhXOl1VJjVbnJ2puV2qz+8/Ebf/OtLNVG++0z9Dn2MYEdHenrx2F4NLujFyQVOo3ZpqV4U6+b6ysKnkmlUz7VZLJUXmVazpQYJ+wgi5FRlvrYXRj24l0BOjDnE8rmSF9bhW/++3Z0+Bn/COxoMB5YNkny4+/R+Nhoh3cL++r6v42HtfVn4LHQBw+LaW+3yIASsMlAq5u45wuCgIOAMsWp5sAiCuBMNiyEBYSQHn1IbOTYY8Zvbicy7+a7exQn6cfxGfQkB5/huJyItzUalOBzAy6BZeB9NsHzn4ltZ6YQO8B80EvWuN1c32i6XrmPRmMsxvdkNK6txeXWRns/ihhgqJln4hv21tunasxfIrIXUdKVlker29k7LxVa9ZGKr1zTxN4t39PdZML5ocq2TTFyolRdKDixsCOax3qArjJAAZ0vc5kJvsFCtuGOrhNCQHTVu9Xh7fd+Cz0J3Akli7ntoa8YDpVTDV7jnpNVLZizEibGbzRYjsJpqxyPt9n1lm4ZeXa305nbhjOe22NvyzeaFVrCIRYQR1M72ytKQ8sdy59A7uHUpgBiqbKNGVWp9/8akRc1ipV4r16jf089++ol++uWXLqi/nux0Od3p5OJCT559oPlqrbYWmt/8Xmm6U3rf0CzeqT8ca9duaAh3z26vfLHW4KNE/Xaim7z0HIt9munq4YW2i1SrD5dqc986se6u7rTdLHVy2nOHfaMx8tg3GNTanZZ6cV/NiKTXu3AobMrjGobf+Nee175pHp8AMcMgkKGBrZy8AArv3et/6Cf2IY/IFq/2+0PAEN6PC8bmxhUixnOx1hnqYPnaaGWsB+0umNI41sXFhYmSjhsdQUTnIjw8OF74KSRReC6EmuGMQwdCiIcQCKwnVqfI6BgPG/tYgEdYSN2XdLpzIYYIQfvXtfA8tGda7iBOSp2tBL1CJsqcKiZoogGy6b/xfrJYTFBlAixZq8Gor/kq13CQaHo60XKx1nZFLRHhu9XV1a2mk4HdY5ILCE+4znAtRpz4Au1w1ze1lhqUjklYA5AAx8LwSd8k7lko9OJdWPhIQNlaIbjB9fdFHzPUNQLXetMehtM1oaCO2sQtQske0PA9qTE0SJr2j2ajrZ262qwOulvM9KdX91qmOzXjlpbbQvMFA00gLpbyYqtOB0UdwAp2gQGeNQF0F0rXqWOyfrxXb9jVoFMq36zU7hQaTWI9f3quv/riiT543FNVrdVtNnU+TnT+CIa7rrIqVmv3saL9g25nSzVBCmZ3OjQLZQ97pffndlMFy3iKB9RRuVxrcXOtYr3UYrbR7es7VdtSzz74SCfn51ot1vrDH691ctrXr3/9U52fAw6oPL3ISqgF65rUYnv5BnrRauXJbmU9g1CxF/mNsXBud2sH4AjQM7xDE4S5dn3c5Rzr3cP7v65Vs1ciXuuYz0gWpxbfCh2aE+FDq9nycX714nOeWED8YARwen6qr77+Wp9//oWDUZ80lgy+ZmgicCnr83grhDau9WbFcalB0WgGBPhYqkh3W1st4sy3t8OES1Xodq6Ll9wZ3tftdA3oBoaGRsoZ9bzHJWCsNADsYAURxqLMzccZw6bcomLAayIX2mE0ox5IAX4xr3lAW20t5mt9880rffj8Uv3+SGkaTI6v0PeRCw3WmrjLuqd2CfkLMsPNt4ASfDszicsdKCNQSF4+LCVWOaKADXCWkkHQ0FaG4UDWuI7arSwJIVBgQRHjxh7g8zxgmaH8C1aOtPkmk0pGQzek+0WqP7661aurB+2aXTXaDd09rDVfbevOdfh1Cu0H0P4Q54RuDordSRfi1abKdKvmYafpuK8nl+caJpGWD3D3bHQ66unpRaKoetDt67k67ULK3mgQZUoO0ubuzv1+v/76TOejX+rV1b1d4E2Gn8Bo50K75bWnBo8jKb290mGzUja/1+LmSjnTgUHabHa6e/PGHTYkg+JurJcvvtEf/pAqL1J9+ulzffjRUz26uDSjAdOB+TLxs0t23PnvCs/bXWeXn4Rcv9d3mAK2l/CI/c53puy+/2CvH7+Oz7NHg/C57vZ+PBGEgX9R0AiZ47BQ/fD7cUX5IDYvE2SH5wN9/fXX+tnPf6ZPP/tUCW0/0EYgoOxoZ1NDLHKMWd63eG8v1T8ES8kJ8xkkXig/IJDHZAmzG7CA3sC4o2+ziiEu5IaMx2PlBVQFa08bYp5Cr9/zMcmSwhlKPIrAotHo9WKWOJ/D+wfUhgYdMVCTIY9YVGY0QMJEjPP61RujXk7Phoa07SPOKa81JRa9dpex/AhJvQh2Teu1DFnX8DpHaxZc/oinEeB6DeqEnY5nARrZ4qRYACAQ45HhpF8OtnDqUiXalLIKriy5vT1N0dT2EGI2zInSqqWH+crUfgWV5HZi4Xv5eq7r+42imNiw0tX1g5ndmlGsrKZ57CWUMxhxjZVzk5vGyUT9pKMdU4WrQiejvj5+fKlRv60ZmdFVS6NeW71WpfnNSxXZVicTzm+udnun7X2uNCs1ObnQ46ef6MfPppp0W/Y8mi1wMm2ttpWa7Y4OjY4W0U7l5l7b7Uytci0VYXYDzNfQkW6XC73ZvVSeljq9pMAu3d7c63/9X/53XV+9UlH+UqPxifqjURhp3SEsofmXe3/8OooKvx8f4WeaiAF3MD/CiKFa6SNUaFb2pRXpMaw6vt0yFfY1T0XBNQTch5vJX6EgCGqTWMHWrXZl6XOD5oAhk8RchnSVuX722c/0j//4j/rRVz/S+PTERXE2PsemcM7QE29wu7fhTHyJfM57JwiKhYwqF4Hw8Z20LvdjuVj484gtUesIJuewb0V2PQuTI8VvEzSPHl94Ouq//Mu/6PbmWrvTQGuBa5BvUpdGUCz8ThsU3DC4ppwrx+3s+DnSoN/T48eP1O8O9f/813/WA9m4MtebNzf63e9e6PLyTGdnQ1VxpPVq7sQNJ4xVs9LhOy4G9aA9sWbdqWErJ+1wm3t4EaFGRM20g0dBEgD0T9zRYDzSJgaVAW7a/pFR0BSCGW0NHxdRZNWstDUuFuvd0e7QNMCBOJ2Y0YxhzaGHw3zzeq6Xb26V02bT6dnVfPV6oWwndRtNJ5S2W2B4eCGlY3HmIHSiZ+X59QAAIABJREFU2MmsdBWELxl3Ne4OdE7jNMglmMMae43iRF3YCKKOKeTH/Vi9TsvjlSE3GrY7Opk8lpgotNu5TBUp0vr6Rm7Az3YaiNh+oMF44iI4FPQgX5JmptvbB8/36zVLJdDM0zlDN0ypgLqpmcnJTJ5OTjWbP2iznmux2OiPv3+hp88/1PnFI9EpQeuWG4gtfGF/cs8wLk5V1XuUPYkB4Ds9fexPPKPQfBxKVrybv7//CEYixN3Hfc3fPSglKGY7iH4PL2A8M6bYX3hV3kQ7x0ZAyEil06n+q1//Qn//D3+vzz77TJOzU9Hn1qpaapbEgsH1wrqYwo6jB8/Wn4MAfvs0/XT4W30jjifLhdot5a91xwM3gue5OH7mi0ewXiFmBKtJ21GWpprPZhqNxxZcv9DvrUHFzggGt5WPxjUdDBMP24B/BmIesJ8ci5omY6VpM6LdaDKmEZObhNIImVeGvRSMkwItgWvnylfQYp7Aygn44jn/QHNhReQ4OfBIoryOpK5ubmVR7a5ynPru8Xv9PBadoj0uPqMdYFDYNdqKmiQUOlrlAXb1+mal11dLzZa5skrKd4VWaanFplDU6TsWBlBQ5gwyaymOQuaZe80Ayy3cKWlljOvp8FT9qK/Ddq9Nnmqfp4qbe208p72lRiH1WonGvb6GvbZKyib7QsOkrQ6eETMZSDgSDsAmDq1DY692z4SMrqUespWW23vNViuts8LKY34/03qbq9Uf6KMPLnVxeeHG3X/9w7WubzdWkBbG6mB6C1jN4AOaTijGR3q4m2m7zjSdnAUmAmqhBN5eF+4pXlGdHPSTdckIowAYv3Y32ZPcF9fJw7v/4r/HfepuNMdzSDkxmAGmjOpFGyN8NBwCGCXbAy2gzBoct2J98Mlz/cN/+Qf96u9+pfGjEzXpWq9RLHY364yehcaIjO8/L7uiRy5Q9peD1qBBLHw1koCkCu02WGYyTxYyOr33wQ3lJniD8P7dXt12rLPpiVEV13e3urm+sXvBkJRww4JyOAqr+7adFApU80DlkOci3XkjnpxMTF8xe3gQrGY0897e3Ws6HWg46Nh6Gb/JMQ6hDhkxe8HuiO1h7SoHBXLEZJJMYkEQeLbjsUaIN0IKvAF5EZNqXW6B9rwuthuDu3OMh3CzdjCzubOoaoh5CaLLo9VXsW9rlR50N9+aRWyx2avad5XvdlqsU63TSlEbPtKDZos7Kxt3R+zhWNlq36LG11aD5tgDnf9DDdtDtXeRNvcbLdLUAytV5kraTe0XqRJM8j78ns/7GvZxG2ET22vL/MKo4xHggBXwQBoN7DdscKE7oDyAnLr2PAQyoZtsqyiJXco6+exM/eFE8fhUSqZqxCNdXS3VbP6f2mx+54m+xPp3N1d+D5Zs2B96Whbjvuls3xV0/TP4BqADsZutjDcp+84upFuGeCooeWJtvBg8pGM9mrCIeh1G4C89eA37jUfkkgKbg4c9pYOtHYE0WEAEk6QKPi6dxVmZqdPr6vHTS/3i17/QX/3yp5o+OnVcU25Tj/dyIoG0ea2FET6AxmXNBYPC/+5pOsnAk9+5AAtfHWNysRwbvhMuIKTp65gGK0NB3TyeIS4B8I3lg3fjbvZgt5WO9NFwGOYt1HRv71tNPp7fwW1C9EOmcLVIlaWVkTvbbW6OFzhGbm8e9M03b/To4tT8Lo5N66GPPgYX6sQmcQBrGSyXrZaTWPVtt9XGYvJ6p07QYSFBRQrfDNaxytrt4dgh7RLOlWwz1o/kTKcLtR3ZSfr7KHV0VVWRoO57c5/q6obC+VarTeYhleu8dPyXlwclw7GyvNR8tnLMQsIKLG/KrHWOv4fzkrFdpVrUttZrrfJCKR4SwGl4PHGTO21t50utGF5SZZ7Y9LoNBwoWDpeY4TaR1otM7VYYgspe29kFzZ3QabUOHv3cH/b06NkjPX58oenFZxqfTBTF9DjuBG18a3im9uhSzdZIcXStyXigLlOEq0gdspGQWjWbGiQQK/W89s+ePDcNZZL03DnBKlCrZq+TywVexuO4Ry2IdlNQepTemiFEiclwUvMmdGGNyUX/5cdRSCmPeyEJ1nknp4DLSTAJtyZy6eGSHTJODQveh598oL/+29/ob/7z3+rsw8fW1CY0qkLan7KDuxNqd4jNcryQ754a+/G7j+PJcdF8IbzEeByH4SUWbg8zKZ299G2rs5+sMDVFEzG5xT/WyXRiF6nMMqUpXekrDZujcLPsCVrqw+RUq3v7Ai5LdLvEgF0lvcIadzSka6Kn1XKth4eFXr18rY8+fKInj88UtWhngbYASwazGud/1Ii4LcF18a0+eo7ovJoRmnvhvDKGG+FDgQEwwO2LYye+GJ3W8gAWEjI4GrhIYaM4EQ41htp2m/JDaabntNzo6h7OzK3uZpVWm522aSXacVZp7gL6DnePHoEIHpuOqjwX05M67AP6HIkv2w1PbSpWCyvTNuj+XcfWdtRLdDY91eOzqSbDnlbze6XbhQ5Vqrzcqiw3no9AOQe+FkiVe6Op2nFP3RjMLUoVlretCX+ZpTAa9/TpF5/q8sm5RtOJuoPEglfsKtMKkghqJXTBAPrPPXGI9xfZWgWcsIOx+r1uICFm6ubhoMX9XIfnH5gBfTQcOUYngYKi9nwKW7xaFo4/f3eDOsES1gevBmsYXNT3JPa77/me3yNiOuchWWxnNptv+SwtfNz8JrP0tp5L/tHHCN6v9Xd//7f68Ecfq9mNVK5TCxcnchQUfHiECOvEV31wn8JREL8rePzuUMYGMLyKovvxmByvqBEvR8tH1hMadx4WTsoUcewMKAVQZidg6R5dXjpDivWeL2ZGrSPQfGH9uQccky+0mRMmO1wxiqokmBIlSarhcKTxaGJCpbIA6X+nq6sbffbJc3W6AesKmgIqRSOD7EbX8UKtgvgsLIqVTO2GGAzNRbAIdtED8AGtCuIHikEUEYKKo3ks3JDpxT1FCDM8gjxwkqzhS1nnul+Velhm+uaKzm84eYbawUl6IEYDQ0m/ZRBu7ClAe2BTZHfodMETA0wMLpJQZNc+6OwJAtZXr9P1/IkqKzzUZBAXGiUHTYdNnQymoqBNtwjWbn9gzgLYWYrftEg11ez03a1vFoQmcyEKcU8RpMO+VK/X0eWjC7U6LU+23RYbHQoY28IYchChnR2fXanbaWo66bnMgYAzY2PfaCvu9RV12qGbptrr6tUbj4b7+MMP1SEutdWLQueOk1notOB+Hvcp9x31BlKImN6VznqIK3sOgAPPo2mPhsMb8i/8cxxr4oXFpLL2xHpHngsyanBQFmWmJx89189/+Qv96je/1Icff2TNDLaODF4E61cL0tIQd1kj1y5k2CBcEn7VuwcX58t6X+gseMFa8HYEw4X8WpiLLMzp4yIRvKLFkMlAGc9zjgURdn82R6drp2sAANCyl6++seXjk00HwAx0Yklm99EWdCyj0AkPSzXTVpnP0NurE29q/Oq5M37LJa7sRq++eaXb2w/1+MmZSXboR6OmRNKFBbNb+L5SDNUAXzvnFyxlcHVsKh1fOIsdfE8H94H+PMw9JBYM9xFtTVqH8ydVvk5TM6ptUjZgquv7THeLVLcPa6V5WzCDETczr8HxKQRWbebtBYhVmqWqykIdxp1Bn4cSgUGFyU5RS91Ror/9zdf6/NOnzi5u5gtdvX6lJR0HB4DSleaKPV2ol0TOdA7GUDsmBmKfnE6Mw83pf4sZ8Bn0jWvJdBXs8XDgHAUXuld+WGmXS+s0M46S9SCu3dN7RynlcFA3kjrjRI92bX3wwROzpG+yW0/GhWGt2xioP+57Lke3m9j9zwHL7yrFEDzjNvoO1je1VpLvHM+wU7FwRyXNXimL0nvGAAsn21Dif+HhLD6fg4fJKta4Nuo2aDssHR9kQaLwXB3UG/T11U++1K/++lf65LOPlYx6dhEghCXQh5SVAJrNA6aSlDjvZ2O3WWxOO1zD27M7XurbJ97+wEbkxXV6FosKS/AuMAVjCRG0LMNNCQLDc0UBh2YYB4bQEoMRBzbaTfWHA00nE11dX+lhs3XtB9p3tBrnyPnS+FsUWDpOBKazSnEDluJQ5yMhgkt2cjLVZrvW4VBoMQftcuXEy8XFiYaTnmMHaBCyolC71QkZS5t0li48qOsdJcgJJoI8u50BpOaanjUuC0FhG6FhszXErBeuj7XyjDhcXIMSuloyZBT4V95Umje05WcyMBDCNphh3g7XCpMbtJDEcGTsADCgFMgwOaZkTaHs2KnfjZXEkYd9DnstffLxmb766nGwhPmFFg+nWs8XyrepMlq6tktFDSB/u0C7v4dLZaMmPFrRVP1DTzlAdKj26iw1e6RTM4HT4BpqudR2sTixCpBOpoIotW/FitsD9UdMNBoq6vUk4tMWXkukHqik6djDRTsJzd19nV2e6+zyVM8+fOpadDdJPACH2Q+Uebh4/vMtr934489hxUJztMF83DsUP/uNxm5jQ4Phsgp15jTEkPx7fBxXnKwu+yviQoPpBLMZCs4Y3U6PTSNPi42HbX32o8/0y7/9hT798iONzoZStFeap9qW2zDKagc1WyBZhTsF4XDhmO3GVVjyjpcRROuYLT+6mmHbhZeHV+KuhZ+IPXEHiX1oPOWcETiEbbPZuDbHjWfRGGBCHQasJuyjQDggaKJUcDKZajGbOwPq1PN0au6Nosi8EQnWKQ34GoxSKS3E3aSl8QlFaor7lcarvvIsUbqNlGWFbm/vtd481WQyCNhNughQDBG4R+qjdccBiooVwp009pJ7AeXfzq4ot8rFay7bhfaOFPWl3pm2h77SXZtbrwrW7/3OsTncN00LeWRtTvPpIm1ohQDuGo7lXAKK6H+LtS5SgdtsRD3FhumFZlDiVFLoSbuj5iEXUeAgaenJRV8n4746EE21IFTcaLG+16DfVX/c07PTp2odnrrHbrNcaLV8cPzGsBZj8veFqIXnZaZlOtN2t1TGWVWJZ/Gx0WAQSzpJmOZLfbIMNUr+1o0H6iR445VJdyCW6nU7GpB8GYxhNgKqo/l8pZubW9OKJL22x5DR9vTs+ZkunlxodDLRj378iT790Y+8r7Ce1DnZJ46bnW0NKpEEFvsybD/EBoQROzqQCHvACp4ZzbjH+PytoNV1ctRr7cqynHZfWV+/bq+IDmhMN24mGT6KvAcoEjpoSIYRVnr6/Jn++n/+a331iy81POtr1yrdIbDJlloBv+qCHhk6YEVwKU4TqyGAxD64XwggQa3tWa0Zgli9968Jj4LVDfoioFd84pjpdmRE+d1mY4QKeEwQNnf3dzpvnDuridBkkGsYTsXQlYNikdJuqttP9PTxE1Hz+e2//Fb3N7eajsZOcqRFrmQI+xnku1DNM+0Uzyqk9mG2fvRkouV8q7LYajDqaLVqK+nT6Frqm29e68nTS7OqQZvvRIljNLooQnznBcVqc2/qLhIWeM+wlQo+BnLz6ClSJ5jByENYmu2RmuNnWh+GFr4OCJ8ts+sKRSgZuFYYYFI0lW1beliWuluWullkmq1L85lscyLFtopdqdvlNlA8jsfqdhKtNxujQnY57T1kTJveD92oo+mwrcvznp4/OdWwT59fqk6vqRUNqVi0cqMO05l8xsTbe3XPAC8zMyGzdY6igXpnA6NicClh8EZR65AobjFQtOeOGIivoHPn3tFNgiVLM+YuhETLkBIhtE3ttkbTkaJB3x0F5Xanotzq5mah23uaehcaTE7VihtKek1NTxNNzhINx13hAiOQkOQWJQzhbc8sNCLJpi5InPcpa2DpY1fjCQTPxbXPZltxixoqDQa46HhjtS/jtx0lN4ivbZA3chixjesV4e8n7Z5pBg7NSl3Md7vhDuNGc6cnHzzWL3/zS335ky91+fiR3b/1ZqVttjUzFOiQkJ71vnn7Tzj58Otbw1sbwWDb67/V58ZvCOsPPzhKqIVRcsAldCKH22K+/eAG4EIddmHOAneO2h3AHO4jygX0ytnJqWZnsxogfeXT6Y8nakfMBMzVLEu1EkDNoYxh6sMWpQCIgYkhG0qSUPciVknTXLc3t3qFAD660JOnF2pOpiGBA52cE1mhHBCuMGjSd64nwnnsVXRgwUWFbnVnpejXGqgZj3VoQFWQem5EzNAZ2kIhicoPKvODttlB683OgOjZPNdsnSnbAY6GR0UmiqVvDvB4bwAwvOskVpxl7qyn0EFWFlhdv9sScVunG6nX7+j0fKhud6KIufNNhseEbofFjlmFobOl247MqYOrziwEMrYt4kf11YlHhvHR5dIhZsfCdhJ16Co4NJSVDNkE6odzx/U37T4fVqmJmGFJIMzoHPYa9UbGuharVJuirfvZ0g29NCYT4wPw6HYBjZe6n9+oN+3q5OLEjdeEVBgVZtHHnFvbZWHRhG4nzRv27a4Nm6fODmL58FLgp7Uz443Oz8e9e1zh4+/1jrZHY28zROiHhiJwiyBWSsb/+qazpKXdt+l4pJ98/bX+/u//Tl/8+MfqT0ZKN8yry5yM8GH94Zx0gIRhWoN5fXfyx9/9PXy+33r8nV/e/7k+3W99C6Yaqxp7dh/wNRaCBz47XC+0G/WGfdcpYaQmM0pDph8W/IZ7+84vL7RarzWfz3X/8GCL2ukDZgpJFwqmQKliiy51zoBRJYuWdHfOfAJ7o30p3aydXIHX809//JOeP3viDF0vGWgVrw3cDkgVXPEw9MXS+HZtQlyLG13tiIOC2+tN4Dg5aKxGRLljpDVcI/tSjUM9NYjZd55bTmzedDf5ZsM460zLVa7VtnRmM6BdfKMNCGbMNZ6EL7q+QSTGSgbeuNm7FSwCGFFKHV1Iak80mSRarG81n888apt6GxsPQLGZBbqJxnhTFdw+JImIlcIaOUFSNlXtIpWNg+ZlpYyESjEzBwo9kpAhpebNITvadnaZzY5vB8iBPrqk11EV3dvbQqFs00wP843y3UHj8wt9+PnOhLkIISxqS5Axm41ru6PJWP1BX9Q1SywfrULQaCAc77Zs2DPf829QCiEmPTZ2cxOPodv3vOVbT/ERx70eUcdyNpLgvYHvn6s6FBqMevriiy/017/5jb768islk5F2RZiLzVmSRm9UgRaQ93HiHPT49f6V+MO+c2XHEzh+/9YZ/plf6ErAekGUi8BxM3BxCX7J1NHhjICCMeTm7KH38winQLxE7rw/poXlQg+zmb55/cpp6d58Zo0JVhJFYgfn6K8DFKHmFrfxlMzfkY5yg8exFLhSV29e6eb2Tt+8eqUPP3qus7MTxe2uETK4GHjBxzofK/5W9uoeQMPRwMMyHQeLW9/T8Fro6UF2jLXqDMO1+QDEJXSlS3kOAqnlDVVke+XZQVn9HMVoamvU/0owvPXwFjgtoczn/J1dr4v4xW5vjhNyAJQK2OBkVCu7wZHv9YppseAad9SCw+xDhOdhv9RNe6HxaKp+b2CKBkilcCkJAYjPt9tM6a7SbbrSPEu1XMASRxjcMmidEdDwssBE8PHHHzuDXFaF2lcLjxgH9P7bP90aUnZ2+diga3CzhzbW7bG6ozPd3s3t3psky8gshtLgykIYCugDBBIKL7QJNSAAc7H73cp8dxuyNux19pPlxKMNeH3Im3Cd+J7BOf3uu79ldfzHCCq01SZQ5JGEyWiEjBp6/sEz/c3f/Fpf/9VPlZxMjVYHZkT6ndRqgaXZhMbWqEVND+F7J4DfFb7jJQVBDCf2vuC9//P3nLaFjOe5PjKOdBmwkGhd3ovmybM8UNYlXRO6kq7GZaQUUjXg+qQMElxJuh4++ugjZ/5u7u90f3/vJsnLXuh8YHqONa57uHgfFgCCpbZ7/Mq073nlCGmRZ6YsoBZ6c/Vg0DUbr9sdOOlUVpmL0gdqWWhxa1j+IfMS1C3nSAzimiZFZ+NODbcJoPdWrP7wRL3+ROWS62auPZ08bbtA4E+321Jb2moyRlzvPPpqT/Nsq6sWhfOC5BTtWQcVdHKak4SxZe9lhptkiCFBKrTJ9+qUDdP+wWC2yisdVmvdz2eaLyG1pexTt28xR7HcaLHa6CFbaLaAC7VUp82IOJBCfHamh/u5HmZzLbKtloJJrDJiCKXX7w+VFUwNYn47tIWRNmVP0WCk4bSnNNtokUXat2Pd3D7oYXurDxsDxYCvRxPttpVikC3jWPkhFoCE88szZ1x3h8qx5Ga70iAbm8+VRmBq2fRMkl0JldXv233H54JxYa/hdRH6WFHXqCjWzst53OzHt33rezgGT0UASLnRBPntRhizdXZ5pp/97Gf6+S9/qUdPntghNrKk1hK0C81mM9fLJuOpA2AE4ChA/v6epTs+/12B5ATe/u1bJ/hnfoF9q91yXEHsh8D5OCD3y1Jb3Iuau8UZ19olAtpFKhvthsAiwI+fPrGble8rLeZLzWdzTU9PjWFkYZoVNUYyliHgJkXMqKlet61ymHjOX1Ekdj/h8H+432u5XOvVN9c6mZzr6dNT7Tt0dEA1QHdAcGFhcTvaPs6RWqAFIg+9hEfXxOfvxlowti31ByP1BxOt0lndAlVpR6DPNRZ7reZbrZcbWw/mFOTUovZtHUB3tFsqqzDVCXcO68rGs6sJNrYqnb1OoE7vdnRgmAzWgcmyh4Yp2+frTJu00madm1szTkZWMIP+SFErUdwrpeZSsxl9gIWu78FaZmo1O1YKi8VW6bawEM7TjapeW40O1pj3D5Qr0Tpbqdns6uTkzL14+3ZP6k719PPPDJZerZeKhkOdd8fOat5tKj0/H2lwcqG4f1C6u9M2LQWCdJ0WGpQ7PT4/recQym1meERWwhgqgN20XRlKGcAWP7T72Ks4RQhfAV2JOxw4BpavTqph+X4od8GyB13rj4iyInVG2883Drp4dK5f/eoXdjefPX9muNGOwm0FiWmlvCw8vJIOYScnJgSsuHTvXE5+fl/4/fvxhGrr+EMX+Jee92Z1K02wftwENh91QMAAq8XSjMIQ6eJiEEcBnEUrHYCoQcBbN+tScL189EhpAbLiD54nh1Kx+0HNiK4eLBDg5hpjiZXY0+PXjdXvMVuiq9SYwZEVAXXPly9eazo9kwG8IGhc1yFzSoqFuw+wFlfh3V1y7MQQF3BlfhWJFxbymHGj4tBXdzhSOmc2YCAJhiCWtHe1L8Vnm/WrDPVOyi7FntHYpXGhMH0T3/dHQw36A3/OdpNqtdo6A0xmlzYkvqj7EezuG5HScq85hC8xnDWl4lZPk/PETcu4A7BYl3vc0rYa3aYa3bbWD/e6uVuo2qUWvsUi1WK5VccUFolgfWk2E3WToXsR20kfnmQhlGSHe6fwvg7UgAsT+sR4pNOLoeLVwgiZ0XjouHOTrpU3YhWNtpLxSPFmrzf3r5Tvm8oPoHy2GuWF+v26IRkQCLqIeBdXuiL2g1w3cKz+uf3nPV53zXBv3Q/qxFAQyD/33u/7W7TNNk7fF1VuM/royaV+/Te/1hdff6F2N3YXMrFBgdDBi8nPzEtoMCASXF6idpM6lv9/+xmc6PFhgakF0gFr/Yf3X/MtAT2+8Xu+e+ilb16Ahtk60C8XgSrJtV2vNdwMlbDpPb53Jxi2YrhJayRLtS9c0wThAL/L40eP9PDwoD/86aXLFm3m9DnDF9ulg6DJMYExFaDacQ/JeHbM3U9fI9lDhJnjvH5zpfHkVI8ePdb5JTSKxFWIFG6my7BWVu/cnLosY6YzoEokr7C23FT3KwSN2YvVRKkQ02YtQShL82x85B3nLYCCW8TifCAaGbiZJ2I6wwfEC+Igs3xnubbpRmSvoQVhwA2u5Gq91aBPsygwtIZWxHKrTLsWhfaGOlFDMZjMaOy+v6vre1uZtrOWbeWHrpZ5U7erwtjN6fREbTGNeGW8JWURivK90cQzFrIic6HcsVJ7JVzEXbOjRqev6aMnGo4Hul9l6p+e69FH59psl2r1Ej07vdTN7ZWu7m+VV5GePh26pvmw3qjV7eliPDI+lHRmWpZG1nBbcRnpUWS0F17UIYP8iLv9Thl+z9Z776kQ44V9HZ4GLfRveRy9Gl7rEWHEUf1OR73BqT759BN9/MlHGpyfWUM3doWnuEJIy8CLxTaQnpJyhYFqxA2EMq52pDghzPHxXI7C8b7L+UMn+TbO+Z4XBIsRAl4+DOEn8ULmKttmtma8hroLXCsAfTsUn2ukHjESSiPEVKH2UNSjiEHKXzx6rPU2dcb07vZWFxdnKvPQj9dqhjIDRVYnwZswWJFFRWtWnmqbTsduNyKmwmWlz+/m+l7jSd/pbcsc9T8LVeENgBVG6XDdHAvLw8bgPNkM3Ece1Aepl+L+9qZj3b9sWgn6OZInTSbfVnahugn3pak43yvxXLpIFV1zHlnd8HxDWqXiqOP+xtnDvbB+kxGjtZg+FDlLut8VGgw76vaGSkuJ2QlR92BW6jJbaTGq1OtWWm62JlM6UPJo7UxclEG0m+1VRola3YFSGoU7sZrDgTLm4lWF8mbLcETKqbCkHbKdSxJtJ2nYmW014q6GJ6cG+MxWS52VlS4YiGIXGoZvqd0bqrqb6cWbO+1b/RBz387MKv3Zpx8rjhsqqPA3Sg3GUMzHKsDAHrDCTEfuuJUIjwMP6n238N02RAkG9EsgZjh4n+Bp4G5SpAfiGITx20bH6+d/8GLC4Y+vi6B5J8mC1vvq6x/rF7/8mScMuTeaLoWaHAlXLc0zJ1kYMEGAjOagTYMRy6651Z9r4Xt3Dr6Go14I2uU7f2SDHSE571nMdxfPSYf38P3orRHzoQCgqwPSRiaqG0P1ztjo1LMBAwFUwHySISXFDlaTG7GvqSjorD4/P/Nmf/HihWPZwaDnWpcbPMPIv9rNCN0eraRtBu5e3tF0OrTQsIkRvnSbWwBhOXvy7MJZSlxPYj7aVSxsCNcOxjGsXFhYFhLBAzbHA0HFwlKUJ42P5cS1anZhlA4d54QBMHsSfCCqAAAgAElEQVTjPuXFRjrA0sw8+7ZaSUfbfVuArNN8Z+tGiw4dK0W2McUfzM9sHhTaYj73OlC6Ibu4P5CM6bgvcLkt1e5V2m4y5ctcWW52Ize2UiuE1wQMKx4GLNet/lijZExbpe6g8linghuVvcG5wo7UJGTISqXbrdRaWfhQKL1BR/tmw/H4cr1SKyZ+24rE2HA61GQ6UZnu9er62kNzij1/r3R1C53h3I3EOZQS9AsSw8aERnslvTBwFE8+MEvDpE2SBPBHEI7399y7n4PwBWUIqmrn3ALnjVzwCEwFeBwhj8F+/tbDIYRv89uYMMqLzD70+GSsL7/+sb762U80OJtqT/0qTzExbkxkMwMkhd+S4L9NgyexjNOr3/qY/9BfSMmzeakf8d2WrO5OMG//LowXWy9XtoLHdn93eRP/YAGtVALaBuvDfcL9PDk91XrDQJRrz+Oza81IqgRBpW0lYAcRCLKLgND7fcoJe2VZXyvHIWQBq2BB7+49zx3rx4NFQ7hYAjb4wV3QYbEck9b0iI6lm4GJjZIOBW2Ds0sEqKFkPLVFaKdLD3wEbodiQYnSvkNTwsl0oLI50MN6J9xs4AY0DBKNz+7hP2E9M89Rp72HGiSbidgZGB7lG8iHeB9uO+MAOttKh0ZXpXaaLVmHlrZZW/eLrZotIH2whwNba6szGDudTzzJFKHZeunaMZan1SQDG1L2MO+RtcbVxCX2vWlTohg7Fntz/VrTE9jIN/rm1UtNTicajIY+FvW76+tb5cVO/WQUgNftrs4vH2s2X+v3f3yhzz//2JnxsoSSHsQUnxFieGOSa2SKbdJRq//ADsaFZzYhHD7Ig40MYH6nnfGK9qba/IG3/3dPR3mV68kHj/SzX/xUP//5T3X++JF7R6pNaaFj0zHYnh64PEWjV0aCYK4pRAOrcYXyvzv0f8wTpHdbZKfaoZHxWHbAXSNdD3oD95CZAGgjZr2TEKLojutJrY1rcFyF1XFCBeGD2avtRV4v19qgrbXSsDf2yGoxNtiBAccnRkPjIYwh9sOVA+lCMRdmMGgmuG+Ark9O0NYjx6VhxATKg7ai0AuGdwFulY2HG4sgIXRAv9jgmPodyaN9U1G3q9HpufbLB9c1mcALMS7ZSvh3hoOuokFHuQUPAPBWZZ4rinpqRKBxNgZ8oyBgKTCdPy1GDDnY7w0VJEZzKt2Td2gxC+O/8opsHy5vQ/k6U6/f10FdWz/KDEmvVGuV1iOtQZcwk32jh/nCaKg2JSIww1gaCtvUFzkmwHB3TqAamDFIh/lOuyI3HSDIIhTfbl0pS7cmsaIEyzkzHAeK+nbU1/6Qe1rueHKmm5tr3d/P9fEnlHZiJ90C1wqmCco/uxYBf/znanPvbWOEDXgessAXv2MAQv02KI73Xv4Xf4y4GV//5CujWD785EMYfXQo8b9bivYtLZcbuyMmS8pBtpAOB93fdYLhiAj/i5/0P+gFmHNbILQX2jmm44C0fx6QN7jJrcjoenhbUGYAjyFb3VmzBY4TAK+AtEnU2NWHxMvzGcY6PT3VrtiryHZaL7cG/A7GtN4ERmasvxMhZk4Daxi63ieTkanqy3Kv2cNKWZbq1atXdktHI+p+XbsppPzBg+LquLsdpGdtxfM8xIO4crhnHXr7bCXb2kWxDq1YvZMzpWyu/IVZmvvurO7YYg0iZt619Waear180IxhJFlL/VFiq4cg8sXwFwaJws9ivtcKAl2ymQFATD0X5oFOo6VOjwnDTQ9VKfLUNUTXlxttu/bS0lZ3v89V7rcW0IZrlbSjEY/ujDQCFZT0+mGtqkIdhph0Ih2qrhUMjlSoie4N6Njtc7eykdia4mruKy0f5tpebjUY0rke28VnDkOjMdOwPw6zGxttx9/00izmK7WjYT2JqS4JEGe/De7qbDLSGCKbH9ypKEm8FwQPeSAEMqmYAWPvJcl+8Ajf/kP02Wef6Cc/+VKf//hHiicjlasVSN+3qXtGbq1XbKTQvoPJpqhOOw4odFyIYPn+/ZL/7VP5t/129KWJj8wxE6EIYtftUkoJpoNvqthu3c1Olrarvt1T3AJ7HQZ8H9yz5gUHe+UJP3vTZUD+C1PY7G6hbFu4dsZnEE+WwsKQXaUGyPg0bjpA8paKoq9JBswtcxKCojtx35vXV/rgg6eO/Q77RJsU1A1JlXDPKCe4a72Od3GtbXlMZ29slvaNjvZR4s+L+lO1k4lnKqyXqeIB4GSaRrtutylWmdbzuR7ubgNbWHusTou2qUAMhQVnr2H54rqk0DzQskUyFqWT2SKAfonbiVqwe/GnBm1IhWP9DnB1ElqUmFAjoEUaDJyk1tdQh4QYY7r7Iw9M3aap2o3YKf0DXR5RQ/1OYg6VXUEJKNRCwX3uCpkD9NDai/etO7HOpxMnu+5u7nR2eqdBb6AmYQTAgRVrTdJwqMVsqfnDwgiU/XSo2cPcOFzYto3HhKwKOA8xAxawjvcCxIe7Ypv4vZsRbwk0EMKHq0yjADQYxI+Uo8ibkfj6tz6iv/9P/5MznPCycELwY+BqorUZCELdC/8Wicds25UDjJ307BZxQs4SkbD7/+GBheD+IIR4mOxXXDYsIPwtYK0YxVVS3CZJtE3VTeDmC/1qPAdxkctp9fn6WKAWijC1CM4XZngfqkjb9UYrrF/CBo8VQWrkYjlzFGjlwS0E0R7GR9HxbpazxVaLxdLFWO7hw8PSXKJMuokrMmMs0t6F+hCDUAcMZQYUGh4GVrDTJRai8xurR6MhKIOB2r0Tx1+bTak+cwqHPVuhTVFosVg4kwkccDQYqp1MpQbcl5Da7h3n4TrDQWphAXjWanuOAh3zcTcJszs8tCbxzLpm3NZ4NNR0fKJ0ttBuEzoWYKTGPXQvqC0cNd+mulGsKUNnen11W7Huir32VUNJs+um1kNyUGsH5KxUAyVT5WLaVZ7TcRGp2HY8TPNQlHr14oVbjk4vLlUq1+uXr1TlwQL1Oj0tmltnI9mTrdbSyg4DPiITnjG1KhdZYCsXbJ7hbuG7uxW+00r7Q9sYBUnYY8u3IYMaODj3NBcAP7Ty/Lcboeg//ee/0+nZmRUBd5m3onUXi7mBx0HwwrQZTDVaEwF81/2M2Q4p8R866f+Rz39L+NxoGRIvuI98UYuiz422kypNHfshfHGvpwqtRN+c630N5WTfFIQSjpIKfGsruBKT0UT7rKmrnLaWtcdN0YoyiHq2emg4s8uFWrjradx75kUwWmwz2Tp5w1BNMrHX19c6ORlrPCGZAPI/cSYTJXcM3I8xBNQVPEjOkCHsNCJr/YpqmcmLYpeFer0TTwxaLlL35Q2jnuNOFA6wutFgpEZ8okNzoE16cFaYet50HNi7FrOF5tu1/S2GySS9gZLBUIEkd6d91DIlR15TYgyHtF9Jm9s77ctM+/Kg1WIuylGJ8agkwHDjYUJoAZ9SszroUBw8Bgy3e9qbukSUb3PNbx98jQ5zrEyZK7jXoYS2EFfyYE9mOV/oRfOFB2tOpidaRktt5qnvCXmH6Xhivn0ackf9ge6Y6YAHJAaGlk6AQYUBYof2OdjyPBHKbN7u4/g3bVEUN+iuo9t5BFazbnhiWMJ/zyP6/Isf15Tk5gRUnqZiEg+U6CAigmWzYgkuMUiPVuhQ5zt9UFwUBuG7BhuRRJh58Lfjz/VT/5++Eec5Q4ng0SRLQgJjBNdMux5+WVbOOnFzgJv1tltzoKChqIZFZLpbzTANFvcLdjV6GI39JCAPiYjxeKDZvC1m1K02ew22Xc9wQMipVUEyBGsXbmdRht5Djw0e9jWZjj2sk8QKbtz9HV7E0lnVYKnpXsB6v/ticSlJcB5kAUkMYRm6h264h7uGSwYxVBfU5cYTZY2Wyk1Ix3cSGo1Lu3yTQd/UEOm+q3Ue+F3Idvaw4JQFSuIfUCZYbCa39o1q4Z4Rd23zSp1+z+48L8QFZT8sZzNdXUPbHjy3dboxmAEhwDvimnAFG42OBQB2NKgmKPT3k0QjkjRkh9dwni69MfBEunDU4AKLZt3KDFIpmdJsq2F3oCqt9OrFK1XlXpPJmcs888Vc3UHfApcXldaLhZVQv9vVGve1KrRaLjSZ9jQcTuyhHSsAKEqXBZo7wyeZ3GvD9d1NzK5lczNmnJascmcFR7aY9XECb4dx4hVhoJAviuMcP8z7v56X+HbXHxRR1ETT4LOjKXbFQYvZWnc3dCOXHrCxKxnvG1ituslA/eFQccLoX4wefdh1/xUH9hWET/AF4iLy9Fuz/PbTazP97vfjRnz3zPs/vbOuxG0cGyEs6kmggMEHE2jj2lq8ubYAdbqxSYXub69t9U7Pz801Q5sJGqxwvELJKVZJBQB6AAC4jInuhkzpM11KrUL3D3eeDd7td9TpwlTWdWMnY6oNGmuGEdQkf9tJS4NRomk+dtIC+kHGU0EzSFb00eOJN36el04WcYe4djo2sOwkWigf0BIF4mSXJZ4fUeVkahva9yJpNNXky0+V/P6xrv75TnGR6mw/0LDTUR53tFFhL4ACO6WBornXjvreXmYrI/4Bz9+BUq8bwOSEFXmamfezSR2O6KjRcAEetNBqszUAnWNA/1AwVbai/NFU2/37jN05KO5BXAQQnUGZtAbtdTLo63QyMI0g7OOLBQNZZraUdM/TVU7YMFDfKXvcVbK+64IJtXRlRo7t5vFCRVbYeh1zEdSagcPhVvcGQ52fjNSJKJIwp2Ojly/+ZD7Qy8df2g02aRaghn2uZhPKyaNZ4HtIwAS5CT2VbGDHiQfZit5c36nMd3bzUXYoLCB+EEGhLI/N0MejsotN18GmxfKiWWmmPRSBKAjtwwcyWJ75a/Dc2/JRT2tAmz7S5ORE48lEg+nYGgcGGDRagE6FvMt7smfhcoLDMnn0id8XqG///OeF76iSwiXZ0kJX4Ss7WDmZWVkHLeqsJjEa4CwK38s5bNXEIIkZmc0dgtsJLQJxpDVXcEcQABe+Dwcxi0GNR+aSXK4WrgGiMnF/GEPlDyZ4h7Lco8ZwzbnHgWUM/psDxLLrlbsd6HxnFgJFaT6NGRIsGE3JTrt6wzu9ETqngYZVlenrwVzmhwZ2wTFQ78mlTj77UDc3fxRW4G4211k30SBqaxx31Gh1dFBHq0OhCGLeOkFg0iDYrEmSMMOdPj5KFST86eKgO7sTGXoFTwwNp/umlKdblzf2FOGxAOwdTz+CseBgBA49fL0+uEzqecSxUqffNu3DQaUW84Vm87nyHVhRmQd2t6es0tX0dOqJVNT0muBLD031On2Ph251YlXbjd3/N2/euNRELAdjTnmAbvCgxXJpekGPFCtTbaqNdjs672OdXwKYZ+IwZFusN/2VgRLEczEgb6JtJWTkaiEMFs8CiVqBoGq18dwH3FnqwJSGWDdCBRSVhcFhGPu93t9kV99uXzyOMPIgYlYAz5N63my3Ig4o6eZ2Zgf+E2k4Huns9FxnTy4D3ToDMeCSQ6I5zvFD6s/6j/n2nQ+pf+Xb8bqO7ihPWIBIRNSxE2WHu7s7u9HMbWMmHq9h9oPnJcRweYAXxe2jwZLnKydypudjtxO9fCk33+ZY22ZLk8nUCRe0IoCDTgcenFACwbV0/FOxoCQWIFu6129/+6+GkX366YeaTkbWgGQ+N5u9OU7wPnD1fW71SCosEPFlQixTMHW3sHtFv+DzDz7W8o+/18ubW2f2JqdtDTo9VcOWGvTzlRKDhZaNAN8yGRR1T647b2lbFrZZps3A9TIiBP6Thr2ANN+oWhFWNJ0csqdTwdpFgqQeNOpm48b/292ZP7l1XXf+4GFfe+9mNxeRFEnZFClqX6jNsZzYP0xq/t6pyngqlZpUpVITx0oclyVZlkyZIrvZG9DYHrapz/fcC6Cb3SQlS7ZjSCBePzy8e9+9Z1+NIrvVSsXqhPblyRNFNMXQMdZ6U/PnoLlv7U7XaABTqVWkP6E2LC4v2PnzW7Iz0BeRUh9wFBqVFitlhdh1el1rtSFif1CYGD5HxGt65R0eUP6dbrlHCjAnf9LbX2ekpzMvd4t5yzTWWUiF7Dn3ApZmkBaP+MTSORAMEb+L9R9up0D40NQVguv6O5IgeOG/1zFjTLFRf0hwVI5ep93RAxzgRzkK8ZvSB4q2trZmS6vLKpsHdad5PbVssO5IGJTZdu4JvuWhW4ue/ccxEFa/i3Vh8JchvmW9VZMMMfmcwqIo8w7SkTaEnxLFG2Byix9FfPhdEJOFBB7wTKD18sqSZP1Wm5Sdtpy4nF9YWNQ6yO2AoBaqI44nRZtUEltcdP2t3yPsjOJCTfv66/u2urpoK8sLosS078JP2cb5L99RUXqorMjsGSIJ/tUi6bBjWaPR2Ur5kl268Lx1L31h27/6tY0VuUPVbkqDUBC3Z7nByCqjkTVsaCl91zMjG3RbGo9sB3y21AVlLbsEOBdMOiE+PkLXBunIkt6R2pShVxHnih9mNOhaZkRwct5K2ACyZpViQZZUmolS4RzkG/S41nNACbtT9yS1PWPMkbhrMV+UyEk2iWr+UKUMPSrjCITYqSoL+J5J+KY0faia11tasCq67sjjW5kzWmOpVlE329X1FasvUP6CGE4KD4NskDMIA+JscLgL7I6j3mmQCAGnZpAHm4CQKrWrSyFoEfk4cRKe+Zs3hJVXjmbw7Tam6QOJBAAWJm6mgSxNyNXm1nmj29BQdfvbEkGIVqBWJ2IdIoeiP3TL7/ef+ECIAPF4OiJGAJV5rxjFgOB2EAc503s56TNQLRrZr1fr2lyl3UjkIg0nryYvGASQwXEsY/nNUikln7WVtRUZWshYP2weWv2wYfWacy8ZSqi7QmFZhfvRmYgyhLQaG6jU/GjYs91dz+am5svqyqIsoBhpMPo41/MN4m84hkgB5SVGiEokvpCal/VKZ5a10uKqbV66biurm9b96p51uvg1c2J5uWFq5fHIlnKJJaXE0mxeHV73ST0iaRr9jMK3+bE4YI9q0eOeDRNK/pHMCnCNFB0E5wbgxoOuUUgzg78vmVi1SM97jEfE1WaFCBS7LZfKovTdTN/6ZNeB+PmSOhBZcqAMlJQGl+Re5nO2d7gv0RfjFOuepRgz+hQi8SA1guAB2jJwR6A2QRI5Cka17A/tA+uy372O9QkvtJHqdBL0sLW1qagaOB86pfL4AoWUf3bq55tC0akHkWkBP+1W2xForkgu1k50PeAyvk7CaPw7wm0On0e/m9rRYct67a70DKhTKZdTie6NjU1boBhQxowKXykWLYrOwCJQlNkQkE9G6NnAcQLf9DNO7KzfPel7vgNoqTHabdGXrykigu+KDIh04GFyuB5WV9ed6yiqwoufpn3EbaxaHgCtYFksuaEPRLlaUn0WxIc/3L+vUDTGQIcgNhSkBvvAGYSBYhGESazTycuaOB4tKvZyb/eR3b//lTUaFeXX0caKeeOrBNmwQPIsfPI3XZGEfENyBwj4x5eG1SOFNVht44JtXrhqn3z1te0325YbjK2YZK2q/Duz4siMPI4eOhiZFaWs5cd5wgVsRFHkDEaHoZWqWTvq9VSWobGwZIVSxZJhIhFc1dVwoA9SK6B1Jh7nuigdFrF6aIUsFa6BBUq/e9oZ3LWvjHfPkCAus0PZ/gG+t5LiR7l2Z9dL/lFbdW1jTSLn9va2ArwpEUEmgtSKCY78VK6k9eVlpX7df3BPcZv4qAu5qtUXl+y5y5fsypXLtrG1KeMb1lxCEeWXFZkjvtNLAWYmXkD4uFg4g8CIeLjdQD6MdSKWkYtN/c4z+J+H0/lj7hr/zg2oBAwbp5llqO5Mu15CtpZXl21xaUnyOVQSCpUjMp8+diXviUDBHXfzTSXb2ay/h6M48bNuzffiygXK3JGmM7aiTOxlGV46zZbhNyLpFuMRuhlCCJubJn0tKlI/VAyigg6IqAqHhzfhqyJrneuRECgkRPA21lx0PCgrnBPrYIki0ARtlwvWLxdsNCyro+nB/q7tHewp9Iz2wirum2QVK4meAyDzYoNBPjmisU4MIA4gZxSV3EBQqiza5qXn7eHvPrd0b8eOcM7XqlavV6xApn+7Y/1xX2Uk8KnVkolhtR1mE+uMR9YejY2+C2u1mj1qHqmJCilTRBD15O7oS+cs5RMrZUqWJiPrjekAnLflBpkPibXbI8sSpTJMbdAluRYClqjBDAavQpEoI6JBvOocIjUB09lizpoHB4oMSXIe3H5+a1PcNk1pS813ZK0Qt0lQAjpv3+qNhgIIKAXY7h1I4mg0FqxSb9jK2oZdvv68ra9vGkWU0kHfrZyUh5dRxREAQ6LgSTjj2QlnwRUMDZGTWF2ipvgdzyARMuAcIi3SAq95OD15HP/O7VOFquu9FrJwCErKVSpSYullB8LxwEnRozmguIyF3oelTxQgOkjPmvn3cD4+ALeO7FzDKOqFSJ28gJqoCdJ26KZLKBVxmd12x/Yf7YrT1Op1IR9ATzwjC4oYiIjNk5JDlw3dbuCI6DEg2/r6mlqEYQ5njbQoGK6CmKYLqdZdoId3ztKU7Ie+YhS73ZY9VODvrjazWqvY4kJDNUzQP3Hi8hKSoe6h/zAESIloyxhscJYGjRQELtrS5kU7d+Wafd3tWLN5YNXJ2Cq09MrgniANhrjUvg1aUO2cCBTWalJqyLudUENluaFA9FaNoOmGSlOMuiRS92V5LOfLsly2Kag7yFitkrelusp727DXUYVrdEESromlJREv7Xvf+VE2Vbejo7YTe0ztBCoMekS1EPidtWqFzPaCoqwwltQaNWu2m/qepF/2nPWlfiZ6H5XjFhZLKlYFM9jauqBus/WFRdvYWFewPOIomyPJZKrzeWKdR3iGKAltIJAdMEk74P/4uBO7f/++CKZK6gcrP8Em0iDJYZaTnd+75BJvMQ+r8RyfOSLvSYnAAghL9pJ4XqINNk0MCOZUFgdzs3LOcFZTF1G5fmSMe27c/I2/zfFZk5y/V7xmXrbmnBCQC2XtHetZ8Juhs8HBECF5PgKHEYXwNUFcIDRSvuF2IXkVaqYiqHB5Yje1P/69YkrDOuGKgZJzb+bAfaDOcKrxcGwp4nkhsVIlZ7Wh8pIk6qQAKO3WOm1R03PnztniwoJ8eYgR8XmcqtKLYWxj9XwYqcEIQEvbSgwIUgKTovrUVde3rPOb/7KjXtcqadFqSdUwClWspnSfXNK2Uf9I9THRmeiHR/95xE9qcI67HSuyp9WKlXDJZKmh2LNst6colRKt4gCwfMZGuYlVC4k1StSoGVuLWkCjoY37HRuioyj7kDhNUtCoLoobqyNjHhkLEMPdnW35QeFwMsVnTL69nZ0dEUbETHxySpfq9xU9BExq7yk5cXhg9aWyrawtKdXo+eevWb5Ulm+achm4b0BsggowQmmPwj6JVT4lMsthjGdxAg/no9CWdNEQ1cI93YjjaWK4nOCSnI+v+eN4js8c4TYYU5DFmST+J96IbsjAmND5G+rLw0RrXKIaGITvkJqC+sfyOuDMD/DHHseJx895pJu/d/weRCPihnCpSqNuD7a3xe2Wl5f1HJiuiUg/2N2TDgDiEDTAeXoBYEKmrAG5bOh4AIAi+EEthZ/hJPXNqNddV0PvIw4WpFPvd5o9IA0QPDEk05mmLEXLWM3In0S3I370YDIR8gFsiPcAIfoE1BfphewHIj9wAnf6baNuaMK+UCtFnYYIv2L/Klbe3LLyvVXb7vSt0+vbwmhslcHQspRPgAMX81YuT2x1IWv7h217ROHjVtPGhF2VijbK5xUHO0QUyxVt1KG9c8FqVPqu1YiSsyJVmgs5qxcaVsoOrN6o20q9rLqY9WLO+okpZUk9AoU0qbX2D1VygiY6xMkSzHFudUUGkk63Jac8xBDrKlyNNSaggVw99ga9EAtmpVeWAZAUMVSiC+cvyNUBzF28eMG2Lm7Z1vkLskk0j3raY6yzxXLZzp2jknhDiEjkDfG17oulr17oTFWgD4bDNxyMlDAZ2+AsVEHvDqXvcT2ggPqBtdRtc6RHUfN0lu0S4XEeRuNx/C6X0I5XPRCKko9zbG6odSIFVOZ4z4GDykPUuB6qDCIqU4BIcRkHZtgeB/qzfBJ/WijIoALnwj9U7XZlJAKY01xeTTJAQBCBd6VORvxETmSiESiXz0sAASXT84oe6TxEwI0kRSGx6tykZJHTy87D3KhShr9wPKEqHHo0tTcrlqYNSRtEk2BdhqKSxrSCAYH1VzUs1/3wHbHhA/kuyavzkDqSX4cSgyGQieUqVSuvrNuoXLXPt3eN7AD0rgXqnObHlp9kbNxHrHZ/JqXgMYRgbANIB0RnJInqehKETj0WIvbRiHF2g3iVpGgljHGLy7a6RAmPsoA77TRl3KEkPzpfKZexhcUF6xRS1d/EApxQ5gJdCWJEvAmcl8JWSBfUwez3RHhAOKOgb9+7CBG+dkS/veHA6vmsLa8s2+bmOXvx5i25KlqdPVtZWRJyAZODAWIyHY2Iix1pfqwpLicI89QYKVBV/vp0P0EKJBtZLoP4qX2fZKzZaio+l3xNpBsEAGCAa53zIX2BfLqdc2c/fOzfKfLlSsH8Cidj8UKMpjS70DuOWhXoeIgqE0qs4UAek0bDT9xnoty0x4b585zQgtE6rFiUGL2/u6dIf9JQcP7CyQlROtw70ATJQoD7IQqJs0r096rEkEh5hoJF10UKjwuE2iGOwwGx/soY0PUg52i5ZKFZJzYJ/atULBiVtxiHYAZEV7IfHjx4KO5LFWyMPTTxBJh0HeKc5U39HekipXhaCB/c2EO9CHOrr2/a2uWr9n9+/g+2s79vvXRiF1dWrZxkrZzNW2lEsSB8aKQH5RW1M6a+J8iHuE7aEQQD40y2b30BA30bcjYpUBqQoOQxZF8FlpYaDRlbjspluT7oytRrH9kEf6GNrJzPWL2U9/5/+cT6hLehK1EVgdIRuEJqZSsQo5r2rFYui5qqc/gAACAASURBVLNmJ1kZc9rtvvUGfYUybtbP2XPPXbKLFy/JGf/C9Re0d7uHD61Sy8kwhu8PqQYxlbC38dj9cCAF5RnFMLCACQnnGEUQERXHTNl+dX2i0gBFgzGUTdRS/Msvv1QQAMQwocUaujjZLAWsqJ7rN3fXM4FfMIbYWaBzpxI5cyZRMiAgAciwW6x6PBDIB0fAt5fLu2UIs7z/J2g9c7A/5ResI9Y3CsJi6cKgsvNwWwBO8C/hT2ViHzOJgq4Rp4n5XFqluGpeXItYVQwz+ACJfp+gkCielKUFmbwzDc1OQD4sohgBMJbgk6IXOGIj8YYYfog7dQ7oTmVEXHIiPUIBRf6BRJrd3SXVAOV+cgQHUzbFY3HzRfewkA5pIxAJAIBMgsrikt146WVrbF60T//jY0u+2jH69NVyBVtvLNpyMW/D/lDzOwLx4UaIkgqNAomd01Ozk3hfkJTn4t6ZwsCsP1Cs5N7BwKoLRcVOks1eLxVVsApC4robBi5cLkOr4GNE16bjFYSMahbj1JJR38q5xGrk9FVy1kvJDTQFW6MKpWnPSpWSnb98yVZWV9Rf8eLFi7bQoLlLUWI6az1KFi1fpNyhF8hCAsFyr5SxoHsp0ILSkcIMmdECBwx+1HAeog1X40v6dvAiURodj9o+9+79XsZJfJYQVZB6ykllM3A4mbK/pwB+LgfVkoEBwwITJKyIyA+fGAtK2BkUEauf6jli2ZlkPOvZbRxPGeZP/DU7HfrII+sjynTaR+onUCzTZdXfcG2o5cH+vh01m9ZYWlKMISIb1A+jiQow0WoZRFCXXhYdbs96EFaWVYwkBqvigDqeOLApw47rIK9SCfLhq7sO0ScePE12NpEfJN4eHXnUTEw7Wl1dlfgp3xr6n7JHGBejj6iAKneJJiCOUjAYQpEr2I0f3rFbr71ln3zyud3f71g/3bN6vmKdXsGOamZJSqIvxYwgBAQzV+ToRgQcdHqyfBYSd/C7mIaohok/lasiaePvpXbmxJr7ewo9rFYrQgay78+vEVGypLoqj3YPbNQdWA/9qdsmONQKiL2TodUKOatUVsVtOyl928eGvw1XSn2xYRcXLtrm+fN244c3bGllVWla6FnUmSFTpUepS4o946vEuIWLgwgTys4jLLNMykfE4uwlR9Df/QXScAFMhFIQ3MUNnbpG2R7E93qdn1araV988YWs2xASGrtAhLld1PmYCBwRfdHFynBPv/Op/+ZQ4BVbASaT1YCnXoCHrjJWvQ8Ksbr+lxElJFcM0cCp3LPi+anjf+cneYYoycOl4XyIlaSwgBSlYBrGioZbpd3tKuRrZ3vb0HeJikfc6I3o8e3IlyHIF1aWJfoaXk/akacgaTTluyVGw0WIFlW0oZZW8QabQ6qBo1vTUgouoFpGicL1EDNJT8EXRhn1/f0DW15eUT1QUqDaR03tA05xno1NpyecSC692RU/6foHIadLa+fs5p3X7ef/+x/twe/+YOPm0NrZgbWO9u1BqWkLFTc2EMicLZVsgg5M5FKfIkxULkflx3wdDPH0glbHJLjgSLokm4a75l67JcKAxZi6L4jucCYki2K+ZPiLCYfrpl3rHfVkxMlmCfgGARMjWLo9GBrIvrq5ZZQx2bp0yVbPn7ONC1u2trVpi6vLIvKsDzmmpBgRBpcMU/lw5f8beTNWJ0Pkm9KT3q2PlQopVBit0KeibQLEgAMiQ0T/ntdimQIkuGnEsw6NQO4vv/zCLaeKsMkJ8SZYfUNWDQSK8iboxzjvn+WVyxZy2kDkUBYecYv6kYhQFCRCj5GMi/6hO7pp1UUgHyIw72cZ7/u/BviEgBAnSdJqpSxjRmv/QBS/r8JPXruE0C9Kqh+1juzhg20l3CoutASgk0wwkJl8lAxFbOAEem7+ESJ4+T8uzlHoFvGzUNQacgXWsgzB1gAwxZEUkDyUmIqljKJNGFrgKlhLCSamIBCAtra2JEtfq3lgQyP6PuQvghQABos+Co0ZVdeTKnMTVQ577vJ1u3jlB7Zzv2WDNLHusGCtZs/2sqmtLJWsXi3aIu2Rqec5COlL7Z7SZVAl8HXyVpW6PGK1+0yZw3DYt+ViySbjmrVahx4m1uvLbQByNCsH1jw8UFl7GqJ0Wm1Dr8xORvQnka40oQRlOrLeUceSctUuXn7OXn/rTbvz5hu2dvmCVRpVK9RqZmWsfaZiTbhmKB2IZZlzzBPLMO23J4gWGUo6hO66XICOnstarVpXcWf54MT53H+rqGT+BlGC2AkXcx1dJwSrcFlETnx8iKSKMyUbZoRfz0uoSJ+XogBggEfPiHywUV3MgmN2JZZODQwdAUFCZ6NB51CKEQAwq58Zp+oy9fePX08bAY5NXCROdbgZZv2vi0U7ONyzaoFiugXpfmwWQcuIYQRdVxo0+axYo7CsZ6bMAtZSOKkWVQM79QQBEBvRiRAx+URqgLOB1OKAaSpDDHqmkkzxAQ6wHI/VwQgLaLVCq7EFiW37o5FibKm8tbBAgxHvF4/RR3wIyq0EYj5dTKIttJzkzI0NmGTs3OYlu379tv3XL39ro87IsuOS9XuUVTfb7fXtaDSww3Rk9VJfOleJMpD5suVosqnisXC4VDmQlCxMCokqFwArhXHe6hUCtAdWq1Q9mZqonFFfbilcU+3DIyP3kJKD2XHG6nSczY5sUMA6aLI0j6mA3hvZuZU1+8EPf2BvvPm6PXf7ltlCSbKcYLLrMgwGPxzbqD9HnbZz/9D5F7sERajQ9WnqCiIgdWD2RwymaSviqpBK++ditLheqJcq5JNx0eOFPfvBhT1qyDz4+oEkEu4NviKp8FmnNmqWzAZPL+L4WbheRM4cQALLzOjGWIiGjoQ40nEtKNcMscmDf0kYlIVTcXEiQg4FT8OIP+X3xGeymCpJRz/2ukLCDh7tWafflfkZfQDxijSi8YQCske2v7NrjXrdKtWa5UtE0BO7ivllpOahkrOB9BGdZzFhOpXjXmwmIY/EvRby3q6aMKi0m1ph4r5SLJKOyuhvbo2D8lKgd1W5bESnHMqkTRFj+tGVqlVL6Y0uPdOJNKIu2IdoRVEjByxIIKJVVjrSjRdu2uLyP9vDzrbT5DLhXXnrjlvWQrej9ksxtaX6xBardasUKJ1IWJyX8huMuzbsp5ZNxzbMDm2QkF6VEYdvdUdWINs/X7YyfkiJaBOJmwTYHx15cWJFBCEiZzCoDFQSA+5MtySab66tLNvVm1fthTs/sI0rW2aFkY06LXEjSlhggyDSiN6RvUGqLsSIr3p8+aC9mBdrAfKp5RflI4FbLsJAqPBA6uwAgM5J3T5PC3MnqjA/0S2ydUjnUuA1YmjGOkc9297eV61O9fHDxYPfhxjeEEwgFwGSj1JiEGNPcr7IniIS+Pe5tNuRlqQSdiRcEhFCz3O9qX/RNypA5+s1KxZoEFJUZWGQFlMuXWy5NTGUksnC/SO31COHCBRZkuL4p3wS5D3/O78kTjx+nnywEzeK/e2wtkl8Hhn5YJeuXpHFc3f7kZXo2U7ZvFJRjmICxg9bLdvbeSQ9EG60dn7DFqsLisGkhuekOrEcJncaibBbavzolA7iRZgXjnmeUcYPwzdWNBqE4E/DCFCpFuTsRk9gvUBYkjBr9ZItr1B2omXpsGfNo6YCt6u1mnTQ/t4jcTq4SJIjcdgNByAeG02RWqgp/l/gAV/izRdv2/UbN+23n91TJTAKDYH4SZbGIzSQmVhzYNY56NhOM1UlMtJ1FusNq5VLekZqheKbazX7lm3RbQgr5sQa5aJV8aPmxlYiMRgihiLb8+zxZFIw64LE7uccjL3xKiFnNKWBi2G9XXluwy7dumoXbl6y0gZBDn0RmmKlYrli3uiRQbJvO+3Y3sG+9g+rMfuAyIw7B+ijnyQ8EvcMVQogjBA6il7BibBoK4xOopnnfE2lTYmi0CfvFkU0DtZMQvuQUh7tHNi93z+wdosACIe9UqkhCYTQOWgLdBd9z3VOtwsAlRGW42eE1CnnU51GNhCHIRiLk1F6X/BjUHBIxsOg6wUqJ+zG1DqOVCXe+s//qfVAh2UBlOZDGQyKDtWULIyeB7VCQkdUQCzBR4WeIL1rd1cdUOuri1ZI8tab9CUNYIKnSQkbk4FQQQ8guU5Q/ZNzsAJEIZXqc7EekUW9DeEsSpaF+yGGucJP1AXGAd7ofBiHcMDTi0IB28SREd8nAHIE9AAHhgWtfB6UguBRlpZX7Icv3rR/+7d/t6/u3VfmgrATSSeIT1B2QrT7mbH1hiMZPvqjth20elYiMDyPr7RqCXxkmFqP4GbsAL2BNZUVn1Gv+wL6lpL5x5Youxp90Xk8aoxy+Ei+zudkSceabvm8Layt2LnLF2x5c90mKu3HtVkbwNUnpAbxuHB4N2ZI585gMIJrsRbeolnFrKjtI0xwoIfjgZx8Hgd+J+KiW0IXLPxBgmE1cNvIJ0s43NAe7e7Z7u6ecjn5zh3qAebhnBqTe/JQ0XjjOMD+MnZENs7OzyXHg/ClOJlCyDyiAupNTCfGFkLHAFKUVk934S6IEwzoMrQP7g92FvrND3zaNcDxH/tiRiCRHpzFhSKDBPmc0RClSYVjYhVJz8GqpwyOklUBqlB2fXtnRxEvNZJdiYwooEN65SqiJVgLAIE3IqcQ7cTceVYspOhtHDtHdP3ZLZ7oCoiegBhFjKh61hDSUYgIYw3Od8bSPEEw2RHc5YCdDmDQtktmckLCdLpHXZXMuP3SLbt8+Tk5iLX2MlLQsSjIWeIXnhCNiIieNBz2rIf1MyAfXA1u58ZCEm+zNqGsBEWekC6IjAngIF8kgIsexnWhzg5diegymyHJmT2BOGUz0uHwIebINjBUAICajH4MTBBO/vbnZI30DMFZDosXzJJihNM79Bpk3+O6Q1SJ7+V38whwJoyFfRJiJ2ZH7Y7dv/+1kdqEUYw5OHzhY9DKi2M6AjrMzSOhjzsb7eTfyudDbJKpdIiFziMeYO8KSh6juBZc5xPVBvvpYe2Un+mIY87G+LMeRRwQ8kl+p/4m+knelpaX7XD3wB62O6Y6ZmGjQEwSbpVWlPaNpIKDw0NbpTBqnmTRouIuFX0fNhMRjJc2VcDsVI0F5s2LT9YOYADJZP2EckcAQmJRyXEfI8Yf4vtjs9H/EPNxyougUKZepeodIOXzYw7EnKqpCi4QpKCx1aslu3Llkl278bx98pvfCJCIBx2DIUIW/0zG+MRA4jBnQgYnY+v0yULoWgvdjogvGswUccjnLQ0V6yiBK7EI5znPBa8SPR5bruyxwfgPhyB98FUS4dIejuyg27evP/6VNbYu2tbFK3bjBzcsVyvbcNBT9gU3ok0b+RusMeukdUUKC5E/nCPiRj5ZMSG/RuuO24gEWhIGovNcT376P9wLZqL9RHChccxhU1kM1F2N8KQvnOT5jQKhd2rheOTXzMaJ8KB7B7jg2xw6DGIIOgAK60DthD3nCsoMHMnqFixvVGomwkMoJ6SlfKBv5Gy4x4/iBB7/5rs/w1g+nsinKDBmZ/x9i8tLKqGe9geK2qGILA8Jh2GT1KSSXg+dtpyqiytLEku5DLGLJhmInWT5RwsmhNzFQZc/ZZnUOSIl/PlSoi6COO/r6sDOt8wV7sb4IDhO98GAnucdvWtVGq3A+VwsguNN37oN4g3SLvVSaNOVk3tjZX3ZXnn1JfvNb35t//nxfyqOkzHAUHRQXvxG+r6kH9wVLvmghlBDEx2SDBZqxxD8nKQgsPIg1BewmMup7Du1znIQASH2xKoE4YN01MLhJAhACYgRLauHtt/r2r17+9ZN/sGKGHzqC3b5+hXLUtUaww+GvWxOMaAAbXxL5ASRkRro4yeDIcjCPvK/7z1hYSAfjVlcAfF9OOtfvz/I46oKFeRInKVpDnsCAQY/qPqmi/hg28O/07+kQ4o/njVUgE2QjxKJmMlTRzzM5yia7mwnJctFJ0WCI3YSDi5JjokyA8QmKK6XQThzxD/hFwCiRMORVzcTbSCyolhUAm1jcUFlxdU8Jeh9sZwBWQJCgl7PyDagRTL1XlDg6T3FRkCMOIdu5/qBAz+PKMQTUHt5dRBznBtbdkQE/Eykj8sRkZ4xAVYABtcDnE8GBKJRsA7So1x6jkdWAOZaf8ggAIPVk3jR4VDqAdZe+jO88farchD//ssv7Mv9e1YqYHhRaIAIBvN3HZCQOrbTOQ1xrpTOYL9pHU7rbPRQEQ6CBKhzCqKnA9VvyTIHCgnDQWi40i5I35Zhia5SiPjZnNp+penIOrQ1G2Xs17/+zMq1n9uFy5etsbhki6tLVi5lZcUVNkm6iGKjFzVG/RlnQDwFAnokCkavoGeyjuwRYifr6+sUV/zsz4gy2Ano+UjiLCInKhhhhG4k8zAORzZhn1tcxC0hEtz/cV0vjsrc4isHsqkpBmXgUlwLnlCKBMGFPChUGT0Fv1Swwgak842H4kRKGm/8Z/sECGDpKO5YFAmFQ5ZXGFGilsiLKyvW6w9Upg6RC1EqP8xbD9cA1l6KuvZ7Nj7Yt3KNYkA0haEfYd7SlE5ChExRbMid8cc2F+oLxhHmhDqIxTu4NbzkvscgMoYkCoBS+puLVqw1US+UxYNbguyIoTk14+SGsSsUmML//OMIiUtExJHs99HISoWcXbx83t774F371a/+09Bl8b9Jl9IqsVKOiOAMwMVc5fvFjQFx8UEUC6ImnYiY0vmIDcmIM5Kfp0rTOLsV0DyyAtXBWQZ0QCFfXi3RFDXVp5Joxqq1JTtotex3v71n//SP/9cuX71hr64sK4yRmaFTA+oQF60x4rqigzI2Ir+RhhpkoOTIpoiCs6MQXFPlNkAFGVBmQH8abApJmTDXGu6SI7t37yu5fbBW46YRd9WP3c0DbPloMg3J4IILKfr6xEWDCHt8TP9VQsQ2b+IYWXxRQlnUnBIjz/iGOOIBWCAvegZ0Z6z4OL/Z8QEe/wtkftLb0ebx333zM4zjnAHxGCwgMBzLW7FatvriggLE4WokjcqkX3WnNlQOUzhAT5wmfQ+wOvLQXgGLFs9jld7AmcvzABic48XacE5GhYBUbDubq0aXIQCYcbgOiYL15ffxHAnNikmlMnaayt3D2uDrk09JiBNEfZY+ACfPSgY4c8BJ3mwdCThu3blpdz+4axvnNoRsiGK8ycjH3UJSbi7nrdQ8XQyE9BhfQs9wa5HxYIRWVSuWZrLWGU6si3U4Y6qKNsjmbFgohHfeOpSVH0/02bWM9aivSZ1Lyu1l8zZUESRq3zSU9fDLX/zKfvf5l6r83esjUiqAxy2eUm940BDggB0moaAb/lcvVOVrHkouCurBS9+bY8TxDGCCs0H4IEwgH1LHw4cPbHtnW6I/f4N8jOMoB5XnjYXTg7Gn55FGBA9hc7QL88c+iSTtDeT0hOPxxtCist9Y4Og8Wyor8BZqx8PzsOy9rHwu4AegO52y+GTPeOLv6TSLzdsJRaDeADhPkMuJ+9XJHC+VFAFDULQyGmi2onw6k9iH6AcFfPRoV52a3HdU1r0jF4Oq+itaNH39WCSkBgEzVBjpQT0FPSqC+YFsjKG5RiIXdDLGimITdTppXoNYyHAQSHxgWNzkG5WmheSflY8LAxIi4wgXQt9Tct565227++67iuBBKqhUS2EPvTcF3ENEdUp4USVUkNMmhG3JugnyuHUzpe4NOtwkY9gBBxA4at3gUqCqXbFoo0LBxvm84kczpbJlCeKnKBOVzRLaePWtXKlL7Xm480gdnbqdnp6N52MpsDazjhBOODucWGUCETPRk0XUPASOfUAshpiRNsb6cfy0l7I2pCuCvEhMI2WsE+hOfSOQSlEz5GaOg7gr8RwRPSDfFMFc2oljuhga/zr+maPZIC8iWZQSI8PAUPlU1Nav1jyrfd66B1XkobBvqbodQC2KMEPAiHTxEwB72ku3EFV//Mpn+X38FaINLzYGWsFvdRzCaEvVii2tr1qfmiY0/JQlLVFkCxQLbtfqdhTrCHKg+8G5QFh0PYUXyantJTZwpvOc/JbN54VISToKSOgI41QTq+Aw69e5SNm1Wq0uqyhABlKnaU9UFg7IK4qfxQIZ8q6jY+FDxKQ8IQRROENkDzGZ6OlqiVyQW4XWylevXbW//5//wz759Wf2+WdfKneT+4LUBFmTm0YsKxzQRTCkGsS+UMJC1NzdK0SGK9OC+FdxKAmgEmAxYEHuWA/0TnYdokAX3j61V4bozRD8keUJss5kFLq1dWnLMvRaH5HxUBGakZxLUjNrqUoKKmpFsL+UUxWminDBNUTB8ExUZVhcXPAEW8K/FLkyg834G9Y2HgPHOMqZD5LOl1/+XjofxiiQOO27EZLv5WHTzgQdJzI1feFwznVnveKYxEipXZUUbTl8J0oqxWKGEYLKWv7iZv6OY4GEIdT4rHH+7OcByuNvnH6JUTID0tqmrkivqxo2JMWSK8a6sXgugrn4iuURpOQVkQLkgXvxZkEhSPHNddAbrJKCwBMroU0M3A5EAmndeOOWVzglSMBLuk/k5n5Tv3d4NraF3xMDSZQ//lmVw0ffzHlSMePh8/vwRx/YwlLD9vZ3lQmOg5ooJj4JIUT8cpQJEw4w5CAFBLhIOoUFAVmUijKqMTPOsK6pNalTw9ogbo7GdtTpSH9FIgPJSXZmHgD3i7du2ZUrVyQKK55A9TrdYOb/BnF+TnVhhjNY9Bmx/iAiOl+cc3iSMz94RPZPxHNIQ82m3f/6vtrjwXF5eXtxjuJdg9jJ35IG40yOD3M6Evq12Gy9GhY9xqCmlA/MZxWzR/0M9IGw/u79dxLrFk6ulh5yfMC/lL94RJaO9xQBEUeps6kSCCVZB1tkX0/GQqqyfEPF4J9znxeADTWkyyvATeB0LM6E8QXk4xo20HU71+NOY/Ye3TJDUoAFXZt7sPlsFojnABSQTxzVx8CVwHW8cTKLikoUxTmdqoUYBWa5JwaShAaXhZKQ8MJzF+1HH/3Irj5/WZ2I0NcVjhiKvQqt4FxzE59R+dmugoA4ohXQHGFRJnC4sBNkd5DjQ/Tyhh6mSGmIiVGhGv2ZsbvDjl24fMHee/+u3XjhmpXIfGfP8IuiConosC4gn5x84rpOvJhT8M0FpGDdfH8cbo8RktkjPHbEOuq/yUTZ6l/87guJnjECCX8tkomMLkS1H1uYiHieMY8rTvGAuo5r/R3PI03wTrAY0SuANyeINWQBeKsZpCx6ACFUjWVhAuFv4hwRMlgUfffYM33nJ3zRn2a4eXzYiIgxFhZKhsuBAjvoRVBl6AjIR01ITP4gFPoWnyDZwcGBHK/cnQxuNprzWEj5ZAOZHwjFcgQmNZ1MnHvkjhFRAbSIwAAT5z2wwRNv2XBVRCPYnbLoWGRjwi8IOKXGTsGZh4u6TnQgNujohWrGrt24bK++8aqtn1uTn8wz8bMiuPKdDYjQd9ERETK+QSkADphTPqeiK1E9CEQmVI9P9x+CJORKNkjnoSI2ZeNDYSi6GVfIJRS3GdnG6pq9885b9tbbb9jm5ros6hjH0O9wZyAyRu7D/VF/tL6E3GiNg3GD6Sl5tiAiCuPgbyCWdX/ai2uI5OI3XtL/gfR9LJfsrRIO5tZ5xnMjeXcOGceJe83f88fxez4TmtLzRk4n9b9IdjNWsAJFZwgc9g3VjyTfcyX8MXC9abzh/G3/wo6DeBYlQMAVvYieDctrKxJD0YtIWYHrUEmMYrZIHAQdwDYBK6L1tx/uWKt5pK685VJFCIafFF3NjTDOCkA8GUZkCHPKGDfhJPKxkSA4bxCR60BAkFsAQblDpe1AKJ1D0tMAJ3Pg6/qNrg8WOwglXANNAj2QN/m91UbD3nn3bXvp5TueYJrxoPBKicJPEFZKZ0wsK8TzZwF08eOJoEvRCHmE4Rxx3lHyip/4CWmjTc0cmfrHZrVCWU1cMsOxmpqUCnl74/VX7aOPPjTak2OpxaxCGUNuCPzR0FTcB4IgPzMRQkJ5oT87E18c4VxHLSCx2a2dQVuKF53yyVOy5ozHi25HqBjSq9WyDcNY362dgP4xJIw3dG4X9zie5e/4it+Jy6KmgNFsIiFjlLijaCnR4JSI44X4AoT5D/xGiBzoeiChImR8j+IYf1GfEeGmk1L4lYNstVqy1bV11e+E82DZBPih2iAfBMgRBTHSzf6PglUOvcoJFFXOoI5DFUPiMyIdn75RrJtza3GHOd0QJJM4FSx1/vsZAmIhlbVPOZapIli0Z8EZHjeSjXXk8/vNIz+pL/CyfjpWPZkXX7phd999R30MIELsP2K0EBBXEiFvwBIOB4AEjq6/XST1SgZUM/CyoYCsvz1QG2M9hizqwCQk+I4mag1dL9esQHuCTkeZCFeuXrKPfvKhvf76q1ZvVFQKkJ7v3v1IA+oYggBfkdSJn1GSha8n+8oa8GIN0CPZO4xIAnzE1TkEncLByQPp7GTod2VgAxb4vRz3BC+I+80DOseB6z0mhvrNNX6YVzyeHzaBguIRRv6G8pTKRHR4KfgobvmzOQDBBVzsjD6nyAVnGD4/wHd9zEM87X3amFoqEA8uyLKxt0nGFpYWbHNzU/U20x45Y11dgN5AWXjETxCEkyAo9Tx2drZV7g/9C2MBxI3vsLSxSXDAiBQBLsKUGDQg4QkE5ALu4b+flYt3hMoL6cQdURMoyx70NCGZjAKIvI4CPF8ESI55STPQ0cQWlxt299237f0P3rOVFRp1Ui4LMQ8iA6jqDsGcBsLBiCICSuaxLPotyHfaGwUGHRZdmAyS4dAquK0o8kutmdHEtlY27MMP3rW7d99SxWlvxAJ3GcrFgCV3ZKm4T3yW2b4jRgurfKZzyIfkwt4Viy61CfHmuI+vxvF/gVyYzGAwkZ731b17ypiHeDI29xTyTEHc1+f4XeI59sHfwIw73GffcQ41gneig4CdiDiK9iBPSoYAB4bpILqHAAxR9wAAIABJREFUQ28UL/wzIOb0wr+gA+YcXk69Bf/Sk8i0hkKub6yrziROW6o9k3NG9AqB2OqlIHO1ByFgJj88bBmdiujpTtMV6L6ihILxBe458/+5Iu9TAPF8fIAiip/ukHfREwREtNTmEL2Bj5AQL/SgwO0kiQQE4b4CMCyrIZueT1c4fSz84/l8aNwiQJvYCz+8Zh/97d/Yyuqq7jsYpuoPKLFXnMIBJi5fSFpyJJwpHuKQziWj6OmmeCrFYViBQPFM4vAqr4cbq2DXn79m7773rl29dsXSUdeO2k3Ng+dx3ygif38a7iYIQ7cMmTUiEkElYoVBRrcFkkCLtROmAKCzPnMvERLXhTkbn0+Erz+UhZOaLa1mS2VU+DWiLPVYpUHGH7Du4V58+isi2+zveP40RMwxY5AO03upUrFCkcYXubAQHuVC8KrCh4StTvkYEFFG1rtjTxcHPv0TChIpGVfE45Pnp78OVCsOEa+ffn/qwXQ1pJ3O/nJJQeIL3IpwqmxO/dvWz5+Ty4FFbw26Vi/WrVQty2RPp1SyupNswfKU8RtnbG+/ZfWFphUIQqCdFkYFAJi+FkTdUzLBRlbMkG2NxW9uFlDG4PwFcLxUIJ4P4hCdKsIJQEIqa1FtGkc3D4OfjFISuEuoA5pNhrQtcuMCOpjXO5K+w9KQ3kNdHgLnRYXBy3FixVrB7rx82z788Ye2u/PIHj3YmQZbYO0W5wmWYQweGD5ICwLiiIZSaUnFwYQNEJALRQTZIAeddLEmTChJn9DiumPZYtZuvPCC/eTvf2ovvnLLSo2SIopyhayHlbF27Lk4K7l7KDcQH+/5QLvsZOyJ0hA4GtJARA87bdkqCJwnhpe8RqEW64lwNwUgAZ0jqq5gQbztGjGnB4/2befhjmqqkrRL/Rl8puwehiBJAACQnh0M8GGmA+i7eaCMA2s3fERRCYVAeq91emBDxaEasqUoJo9I+7EcnwB9BB/fYEwQLrop6mV+vFOOxbZPOR9PQXElG8UT4XM69YCEcQ4nLjv+Z7hIXEbfxLvwCWX2ubMnPBfRIPWlRWusrlhn0LfeeGglmmvkC1YojcThaGaOJRgKjvmegq7b23tWogZLrW7ZSt6GRxQUSoUIWE4xMVMpGo3LV4/x4+T4dCmC0g0FsrMBWMVGuhMe0RIgzhfoq45gCPEYeVY2xGPA5pPF4MYZNC5PVwIJIXLuw5WxZjxQeBsiFH3sES1pePrjv/uxffrpp/bz//Vz64/p2ZG3pOA+skF/aDnKpRvFbkdGChE0Q3EmgdwrI0K819dVXJhpSt81bzNWSFTBrJ8O7Mq1K/b2T963D3/2Y1taX8K84qX9SlSU9uWBTqHaUIWMLAKlPVM/NB3aMKGkO8tAXiLlPOjJYNbqdVSDZ2FpSf5pBRuQBIAIzD3ECR1MtAOOc9oNrpLrqDuw1n7TOodtRY0Vsnntp1Nw92hHKYO9w889d0ffz+m58NWxv12gj98k1L2PUfvSbVD+ZEzxRdaGxzHir8Iiaea+UmLB8esnfc5zrvnjJ/3m234n+Dg219mdhOsBobFWchnmaeq9EJFB1AtWNYA1m6OQkR8ruwFglOvh0A72DkV5IVpwQDYFYEdEjMmgEJbZ25lgWDZNSGF9SmR2XRFCxV4gcqLzwRG7/Y66BTFlD1NDDyEmNMbmKu4oWAAxeSiGQMiLyoro6nGkGev1ujIuAZDnL2zZm2+9ZevnNlR/hugQugMh+snMjxgonTdj/W5f4XDyvbG4DBLfgPkcnBBRREgiLhmkKogSsbQv3r5thLptXdgUQZI4jY0TvXWOwOu2GEEE+QzjroyTRNz14LGvlyy9rlOzsC5suG442/kzjsZmpJnRoRn9j0gkRGaeXSrESTiSDgzxnFsAjcmFp78E7z4pXZBTzpOiIApKHGVzHTBI3Q9OXNGP2Q0Zb7rQZ481+8Epk5pHvPnjYz865Y9nuXYOBk65A8/nJni2VMdkPiRZhSNh8JDhJE1tWBwqthCjCuexRIIQIC5rhEWMrjUEQeeLiyFA2UV26TmUEsQ9M3TOB+A48GAMmM0SxASI3Gk+0wWZG2++gzqoZfLUHeEqAd/jA+R21Kfk098cuNFhym3ln/XUG0qFQCDW1lftgw/et//494/VcZV+FWwpYjGfACCSAetD/U2CuyUmz6Z/6hpzMurBpG6x1s9dumRvv/22vfrKy7a4XLcRRW812Fm38PWarVu4TuviUgMhYawP1+AbjcnLvnaz3581QjwP16VXPAWU2X/uh+EMKzf3R5V41hdj8+IeHPMZXxzHvxO3DBWVyc0Cxx/45H3z+eEU2eJd/ojPODndN0z0j7jdN/4pQ84vCuIZFI7wMnLp3ME+VBsv1g3kI+Caa1gfqDrn2BAQcOcRXVVbUvKRJJAcBuREAuBKTp1xPq1rsKLFifs5CJ1vWDTERL8dAFWtlsWFIQIE+/IZnwHkBdn5e4poURREY6L3OFWoQfLxRM9H0Dz3IBn9yvXL9pO//Ym9eOtF+dUoJiX9RtkW7nuMoXbPCoTR90m3oYPDpq2srNpbb71lL798xxYXaUozI+xxHU77lE0huBam34f98+fGoDPQXjyOfDMkmP72tIPAcKgJurP7SEEXMuAExMHmwSsizWm3OO2c74fDWjyevy7Bqsc7LipxhAwmmR0gQWaeIe4fhYRMIE7i1GNfq/n5PXYcf/ekz8d+9NiJ2aZwHzYR6xguFhCQjHcQDfEMoweRFiAfIigvvsORS0A0WSB0GeJNaX3C8QB0qKXeStWCezGOVDbnnKEkhIfnub8UQBNyq3eGh6ixL4yL2wP/Kz4w5kW4VkRW6TU0slGc6cxZrzWae3ZdT7UUss+LtKB2ypwUMvbaG6/ZO3fvqppbu4u/00ufC2HhfvxGgRenFSQCQMJbyi7GJ7RUnhcxwez69Rv2/vvvq9HJYDhRviLzk4FBRgYpyX4bF5qdaChJ24megB/urbWbSQWsM3sSkY9jXsyd3zwdaVgH7/dHzmOv15PlShIe8K+MihgUdsonMMR1utaDz3kyPX8QpeMx+BXFk1ycmC+ET5hJ681Nhf2+g6dzP5dzTv9ubufnDuNYnJo/nrvkez5kQ44Pwd+espa3er0hEax92HJRM0NWtyMnIgkKLrGJICzWTSJfKPMO0np/dVJgyFAYq1aMAicQQWSlRBdzwIlrD4IBMKxFBJbZJ9cn4lZ8D7ci04JAaCyizJvzXMN3lHP0chMQCS/5wZOC+IzB9dJlkoJlC0Rku5Fn49yavfn2m/b/fvFvql8jpMmGHoNkrOeJEaURpiO371tEuuNrCUHh90ViSknGLuTsxo0f2O1bL6mcPFIBhEaE5yn5oDwXb62VS5oajPF5QxxRB8oV9sfbtXG9I1743dPgLMBC87Cp0hH9PrVBfU0Zg7G5nz/ziWc94894Lb+dP56/PMcX8UthK1gO8gmbI6sNKSvhlyBa5IbHkW5eLo7QHT8ZJ8a/+Tkfd+74GXXj+Qf4NscsCKb06ESNmwtRgmvB/QYry3heVUlr0AP4iMKnLic6FhshU5RLDCOvYkyhHWCqWPRK0yjq0hei+ZnakHLAam+nU4+UOu6DfFg4z9C5RU/RaYi3LZpNGspe8Fo7HneKEYhnctETgAvUVZZdhnHuTl1OIR9fY7LOJoZFk4glVBp8bh/+6EMjiueTTz416pm6qgNMuN6JKQdbKWFg0bI5fZDA9fhbfSlyeVkyK/WKra2tG4WASyUsp8hTHnc5/a0OgIXwDiF9/MmzCVkVR8P3PI+bK12sd50M7syb9VRkFnOMa398oMf/mkykOlC0Kor0xJFSgyawY+FJ3CPna9wm8jg+heX6YM4nX/G38btEiCZdAH3A9RRdFO8Vbn/yRt/07zhw/N383/PH8fsnfXL9k95P+i3fsS5Rf45jg3jgE5uFdW4R10OjrugPspgBPig/yZ38RkYZCrRmEp1nHdFv2kdezjynmisguFfcwHSuMfhn+vINAvmdKwURabpvQeyXTkeuXU5zoswEKV8pbhF6J9KrPYhZAJ10zRDPiZldeENBbURglbTPi/igK3GPTGFivWFqtYW6vfbGK/bCD2/IUql6mEHP5fkBdA+mgWtNJxkyW+YJLwQIQkHRXDx9MSCaVmNYa50o8XRPe7FXDsc+HvfSns3DZ1jTiHh+vV/gx08bhUfIWJceEp2uSnCA3M5BnfNFOHn6nY5fcdrvnJhQ/Ts+nRbKCwRR3g3RCkAD4MgKwRjDKlAbhHheAcu8ODC3GdNl4gAKJo7mwBendoxqhn30ScUr/DNSiXj25N/x/PHPJ28qCxKTgGdcxwOQuQ9j1GpVSzY3ZHTpdPcMRztiEvmNhYLXSGFz4JLwp063bc3DltaMdslUAEhGqRfAJVuiVFbcIVTUOa5zTsaPG+TPxjo5p+G81rmQEeAjRlLikDk4vGVUwBbkAwnZK16jET0VCJygNyC8Coc33JqMUQr8YURxSYS2byy/EnCTxC5dec7euvu2ffrZZ/bLX/xSia/EcoIoWfOofxWo4Vfs+dy++x74ZkpMwwpJFjodaL3wp3WPhoIl5dtB7aQTuf+L58dvGP1nPD9ECxcOcbQQPAoX02MD8ZfnxviE6I/hELEfBEQM5YV7yHXtJ8MD1yKlkNfZ6rS1n6ihbeq7In6qLCNVsmXpCWvvYii/cyKi6FMFOeh+84TlxPBRAkR7FrAxCAtG9at0kGqxvK9Zzuv3ByTFx4M4xkLhyI2RGvNjOakKGKVlcIA+DeH4Ol4pKhX/CL877cOB9LRv4rkTTxtPTz9nhCDei8cKBFRRDBSLwuqJG6F5dGTdXl+RGGSTY3qXQDjyjHXuASB0BgAD/fY6qpGCDAogiePI8ulFibQO0vt8HtNxJSK5z8vnA8cgJ45IEZJSneMjloJo9PiDs+KfigDHIxJIPZl4fC7AyPzYp+iaQxTmxX1APlQMlQnJmFVqZXvtzddVr5L6JV98/oWVSlVxMGrb1Cp1o+kSkR/TjZuuKwe+gRL7kGxDzCrGKCJI1IZcnZtw5APA4cfSXR1O4u3idwqxy2Hy96aldAEWrBLOF6y+cFqPs/W94Jl5vigFcPykF2sC8jYWF21v78BzQA3dmigoT6zG8II7iNeUQAglfV84Lxh+bKD4kP5FiD9QaJ6ooiyc3FLxhNlZFrcWxQ0vunkY4fjtHhvt9BM8f3yfdsVTxEkIxHf1ikh36v2ETF6lGs62vLwk6yDdaOiGKi4QYgclVlFcqVzWG98QSbf7Bwfy71VKlVDj0/UQQrN4DMRV5gAVdArPTABH9JRArEKUAH8758Ch7sm7BPdh/qeimjv+XRSGOzigD1R3REHeIBpWQ8LXwgagF4rDkprEf6EgFhBx/vKG/eijD+zOSy9ZpVoWTADs+PkgzhGJZ2sX92W2udLJ5OZI5GDf29tXPVKeA6OxA6kjhLY1cFAIgW/z7F4iHkIm9EQkBY+ggZFHsR+DkK/nzGjl92FucX6zGc8fOe+a2PPPP283b96UhMI80LEhWriW/F5RwwtzZIoy0rp0p5HmBIIoGJz8jDiQeNze2Kt7gdWKriCqw4vT6IGeOv35R/n2x09eom9/38d/6SPFTeV7judfGFQA0Fq9assrK1av1QUwRLZATSM1dsTxyHdM8QAplY4PDg4lCmKoIYIo+tkQ28UV4LQqcenGA0dCN8v7RkNhASQHVEQojtHDELnghowHxQcB+U4tqWlsA5cO0ShuAXWRCMoXkc/TYYLIpEcXCqq7Dx2abvzwmr3/ow/tytWryuLnPo1KY1rnZyrxCJKCm0CQ6MeKClGOdSLRcHt7R2vCMymIarrYcddnyOZfxf2Ag4VIo6CoU20PaYK15JngeIidUy4fpDk9b7z9dLzTD5Bmrly9Yi/duWOra6teM4Zq7UWqu+Xd/RYxEEEeJONWYdrPOIwG51reCcADy+UN4HAzRBEGjHrdsRvHNTn9Gf5bno2I55/+gFBUqDSAjThCjz/EUJAEUYfvAHxM6UgNAJsr/HlFRhCmRK1/iS3ER2J+D7Uxtd6Ua5TehbjrFmYZM6bb4wQBvdINMpFTepFbgJ/xmJ9bVylp6Hvp3C+1Xg8uiEvCuat2XGR4JmIDBi7+kZxLsVE6VU0UpPzeB3ftxx/9RMYnIj1Wl9eUme4wCAD6nPyTYycU/M0rgkq/l8oPure7F+AM0dhFNXQ6XszC56c/gzTgkIfVEe6uZpQSq6my59UDGAT/J35XRPEoHcU9neKL3/b0f0mLyibypd6+ddtu376ttW0dETgR4mbDw3Df+D5+M0fI4+dO/ysSbCEfSIfOgv+HG7OpvIkY14qGe0T2GW8pDA5sdkoCIimIF00/Z5OOkz/5yaVxYmd9Tm/3Rx5EQIm34W9efj7O1YGLTSXyZWlpUQWWBCihQhnrJHM3wcrB8sk5ys9h+ey2e54toDQfxEzPC4SDsub87UgYgfHkHFx3OQaZAchBSsZyfYfsCnfwT8dQ0V2v6AVXBOl5zFijxdc4uDNUAY0gc0o3eP2Ui1c27Wc/+zt799339PyU2yD4Hm7Ab2d7Hldx7jOoK5yhvx4lOA4OCN0i79FD4nSLYAXmOv6OVuH4N5+sK0HWntWPwSoEFARLKlwPwgjD8Ot9//wex1iHvj/tH0IA2Ydr1563Dz74wC5duqT9iTolMAAi+svveRr8nnbvs85NkQ9RBjmXBWUQEE/BsU9RVM+68bc7L9D4dj/9lr+aR8KIgNzKF9aJAVZGet4RZQISkt8F4rj4GQgUehz9CsSNirIw4gwn7IyWX07YPJIF3xF6mSNfBDqn/o4Q/jCzzfXgB66AQjMfKV6IcKpb4k1BAEAQUQQhNGahBg3z4M14xxAvEBxGEzIFQoAPl3Qrzr3wwg376c9+qsgU6pfCxUAEsHg2v0isZp/MC0totAZiiKKIL62iux2qccdwOEdhR2YnPHE+vhb+jIj5iJ+8IA6InPLHERAfxM6IfFzjBpZI0J6OgOjGSAw0JH3jzTft7jvv2NbmltaAcWLoJfd2Tj+3eJqVr0c4fOLH9Lk4gPPxQOh/GFxczCGqHiWd/Ko5izLUKf79+PhnDhqB/EmfZ/74e/gizuPkreN5LFtETwBgrAcbW6tifFm0KlWbQy8FQAeRiEwDNny6dokHYLeO2nbUbgfxE4D0jHU2GmSIL+l8sqQdp6rRHymuRUaDsiu87RkcF8spJT8qlaLXLqEQcLBwwiEAHBzp/b4TCwBHNDYOHBAPhOOdyqnsRoteZ2DlWt5ee/01e/mVO3pufJ4K5BYPjTcJwD3vZFcjUa/+xlX8BncIb2rlQHziK6KGA2U8G4BLPllXAXCH8LyCV+Uoul4MVwIBeW5ekShEII93fNIn+871IPXmuXX76KOPFARerpTDvLsal3vzQneO48TPJ93/tO9w4bjZXMjnAhUIpzfy7bFFPu0W3905NiEu2Fmf391ox+8U1lQndQxRCk531V2ZmAoJ1+tVBTljkOn3u4p0IVWHnLoYTMFmSHpIEgXpdno9r0GC2JLgK6WhCTo2w7GZweUwnRLnEHnj28VVLoXrOefzLAey/Bg3n/dy9qo4N0U+dKuRLJQD6X4TG2Lk0Zj4Cj1ahbEIqKFWCz48DE15Qs/gsInZua1Ve+3Nl+3mrRs2yQysO+iYZZk8YizlJYDc7Kyc/YQOtnn9TbgbN8FFReY/BW+76VjFnEaTHDZbJfeamqzSAIUn8nbXuFa0OhhuYHr8gTUUuxQ6IwnCeB9z3sKOdQduhBpc+w1eGFzYx3ab2i2JiM3b77wpYpsOutZqN6Ubs9auIzvii5p+g3HmL83h2Y9vgIzS6ZRRx7eBngD1RJRxauOGGbohIv7Qz5w8NixvoC0PP3vNH/vZkxR3dq0fQdcmIvWRFp68wtf/8bMnz7jCf/Ls/N/KH5s/wbE2lw30zAXEHI++d8cwrY9LxbzVKgVbWqza/kHTur2m1WoLutNgQL7bMBAuzwdDfKMfeZfuRgQzM0Yo0UFyabbbl9GEsQTroacgRA8gQyJhNaDuHufg8ysUQnNK7t/raD9oOz2xsmI+4ao4nyl7gbEEY0WvR0RLy4tklQpSLeCeJP3CtfO0BCB+NO3JNUFZReabK5u9/OYt+5s/vG+/vfdr2374yBrlRe07WfUZy9s4zajSG/eRAz0zFicaTIbWJ5+dvn7jiTU7qZUXV1UhYDAAxjx9qViik5HnQg5D4i9wRT96FgKCALGD88Ki+Y4WznRvqpUrVi57qUc4PXCISgAnhBjJunxyr0/8zXpl84lVMkXlPp7bXLJ3333T/vVf/8V+f+9zSQvFogeZdLodBQ6QWoVE5HDvkiIqhcP54/A/G9LhO0HPk66HeBXqOyJ6ioqoXLjL3BGxxJGgOrLUSUOe3fM7OGLKT3p/B0M8+RZT35qvgUQDKGzwjOLgReerVUtWLkF4sHR6VTHWBtqh4AO4FilaxE/SEJJIDGpiYjZXOYasABDkJORLoYpUhZPo5uZ6VsL7J7o4G/dA6yPHOYuF2uBEEQAtFMi4qKi9NNwXXQbXg/S+dODdmejHQd8HOePFKCThoNfI0zhmnrgEQPyBjTIDW9lcsBsvPm/Xbl6xYiVr3d6RZRI6LUFkhnLC8/wZyzlnktfK66pIesok1kkHtt88st5gYsNJ3lqt1DodbA1eDBeuTEkIACADIRANdb8nIidcBk4O7MWCYVhCQQCelZfgM+iumk9QG5686fqlZRMvH8gacLvzFzbt1ddu27VrV6xQTFQzlbXmOzrGQWgYA8YUx3Xr7ZMQbzYTGVzYVHQV6pnEDeYSqAss+LHXY8r2Y1f8dZwIzwkwKHs7RLgTYI3znegXOBK6IToNgBANHrQlg/LyhnsRBoW+A3h6848ALEFUwiCjZNpA1OJm+kK6nsMmezhX1DfcQBEBD6rPPsIFVD4PJzF6HO2uux3r9/pCVERed0FEo0eIViJ6X5zQ3U2I1pJ+JiP1hr/6/BV77733bGODsDuqfHv4G1nqcCtghzXAeAeioMci5OaJTzRTRTAKTx1SnAh/aKstxzvxp4ArhEL6pAolUZcmiO/KwveeDdxnhLEr2Cl4XvTtCLcRln38mSXZ1/Hsf5Hk4j14LjIvMLDdvXtXhZ4WFhaVysV6sOcUVybIAQupS4Veve6biKHKatCi0X8vdHzhb70hrPF47vPsR/gr/AZ1Ro/lljM2CeWeTQdOUdDb7Z6AGgpMbwRqq/ACELWRI4+ZBQFlkSy4fw4qCtINUa8w1kgiDa3ATiwl95G+MyfeQxjhspPEOQLIh/GH+M9KpSwEAziwNIKAmlM+q2OVN6EPesHzBgX94d5wZ6g64yGOQc3LlaI999xz9sH7H9ov/vXf7Xe//ULGnCLckSBkOjSK+0xsNBl4v0Z0wYS24l6Gg0rQtN1a3ThntXJJETi4XErdkpWqVY3jix0WPfjfWH+6DgH0rAPcj7VjZxD9IHjAKd9FeOVZ+VvrdmItT//TCVz8vdKUykW7fftF+/rrh6pzs7O9q7VznyMcn7lgNAsQMnFR9/T7z84yBi9lNfAHgBPZN4Dl3+LgfTYW6j/4K/s3PHpcLJYYagwwgUQ43925i04FlUYPIRYTScJFGBkkwn08948cQU+6Zb0BbkLUIiLKZxgAa341A+45gApTuKlLJuwXc5RxRc5nKq0R9F2VbxIuDWFVUihmenICQ+NNkl7lZwwBAOhrBDIzBSJJGBcgg6DQx/Dmiy/aq6++apsbmwI8uDlIhyjO84N41BWNrhBmSQwqoVpwDVotP3zwUFWheT58h/uHTWt1U+n7qpyHKK6S+IicMAIneB5BNHLOqoBnas1i6SyLGMb1Yj1AOkkK8eRTPuPacRm/Z4+Yb2Ohardv35Llc21tTfflO4LFMfio5ukJpH/KUNOvp2InCwgwRHMtV/DgU0Sc/sQPfFGi+BOg68Q1/+3/dIKmNYhPCDHn2dFB4ICId7wLtImWkSRwAtYOsV3R9a6Ys2mUKqDjEdey1gAJ7a+EhBKlPNIIhDj+cgNM1CnE9UL0C3vE/nEOIILLIfIB9IuLDYlP1Zr3luCeiGz0m5OvUf0Y8Zt5uzOeDWc2Rgq4OvyYMWmTDJemlP4rr7xid+7cUcn8Xh8xLD9tysm4iv4X/LgEUCp6A1LgCwL08OG23X/wUPVRO73Udvf37dGjfet2UxmjePZhSuMeX0soAHUzqTDG/YVUrG8upz3w8L2ZehRhNiLgs3A/xnSO6t15+Q0+SQjQ+vqGSmDcunVLkU5cx3MgXrtxxRE2jnt8387+67jYGRIR2QAGl0gj6jpj53z3V/9C6glxlyhNPDKALYu6UkiEO0JAUo98czFT0z8dTuIiJ7YbECwzcTcEGdIgRiGPX64SrJw0inKDCcg6Vr8EX3/uG9d7/lgWCfmZ4MTOZGTIUeQ/9/Lf4RMkM0XcazK2Tren7AeKDoHsPFeBWjN5/nYTP9wLIGI8jSm9yzMFhgMs3Bl74cYL9s4779jvP/+DffHbr5xgo44yX4iKCjdhrCHyYGKFUsEatbrV6nU11aHoFJZfrLcqCGypOukyg9W1JcMeJaMK3Iv4zRC6B/K6hKcFtnzitXSwaDJnkIL1im/+Pr5uZ0Ou7/FMt2Y9GRrrNcTl+vXr0nd3d/fs448/lgGrkC+68z34d106eTp+xD2dIh+Th3pGMdOXMd7oJBWe1wXPfqD/rt/w1EofUQC1rwlABcdQnwQHK7kU4C4g5nAwUdk5aquQQUB8bKTYI3W68fAudARENbhfNuvciJZeUPMI8POfrCGAIYSWosbsHMDid3yPuoXuA8CBfEIgtJHQLBMLKL9rDo8UUy3xNhmK646HWRti2R5TqyUEMRPJH8ongJB6TTJGJbKNjXMSPf/5n/7Fvvr9A42V9vrzX0rCAAAC4klEQVQaV3YDqrYpBcrnDtLAeTFQddOR7e631MoMZDt3bt2S7MRoVDPJjK1cLVlhsSoxHljEuAIHxKUAfPICGhHzY74peh+aEuvGi9/NryHAHr/TBaf847A/kxy4J31LWD+MUxhfqLz26aef2WeffSbOJ2mDMpsUkw6lKyInPGWIx065GSrIuREj5yfOLyIliZ/HH8SBISqdj43wHZ5g3DjHP/a2T7oX8f1QbRUDVv4MghQmcLeeSXeyieWIOcxlDf8PHAYkwELotjs4B5uSn+bhMedIoeGCIC4ccDhXJcyRcI7ziCT7Hjhl9TlEtdw327kzAMn6AKOcjwjNuHAHAqyzytQmZ9Bz+rgOoqJSKoikgQvLWATOAc+h+hk6DvcgMXhr64KtrqxKVWGKpFsRPM7zyV83xoEP56H+qfspMZgM1JJupJL7tIKuLS2og2+307Jys2iIseNJ1dtdgzR00ArdkHio6E/2jkWM5e6cCJM8P8cgoFetniHlk2AmwjYSAevG7+ksHPVeCAjxnvT1wOACIZNrDvBXTrDrx08a4+R3ymTXgk2VdpepATBIJGITbJdJ8XJW7oowD+kTPesBmZkDAhv0LC9fxBmnjYvq9wmZ3c94s/jb+Dk/PvN2QJ3j9soTdi6ECJgvRpFtBsiOmJ76ozmxShRZDSXHi9RTka0PXukBxLTrgkqiIwKMauU8ZxCQyVoRKNQJDaFjoYgVm+4BxWE0FSdCHJutEd/AGd0COP+UznkEWBiA1PEIpzCBAMzJC/KyFvyefWae6HsgZVaZHXCbGTHgC3QdrlOAhVxUiRMfVRZzlwkcMJ2QmN1TGhRbBgyxF3DhDr3oab+FWb/XFzCrrRfGDnplZHhuHwPkI5yP3wOrcFWJx3IPuNEJosB3bijx+qpIJBGp4qowPuf4jG++4/dQGu7Bs6ED9roeXsi+8YqECXeI4Cdot9wPdYLxIMYgJvfmFceIf3NttKv8fw1+gGzhLPIAAAAAAElFTkSuQmCC"/>
          <p:cNvSpPr>
            <a:spLocks noChangeAspect="1" noChangeArrowheads="1"/>
          </p:cNvSpPr>
          <p:nvPr/>
        </p:nvSpPr>
        <p:spPr bwMode="auto">
          <a:xfrm>
            <a:off x="307975" y="7937"/>
            <a:ext cx="2117222" cy="211722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جو اكاديمي | الدرس الأول : جلالة الملك المؤسس عبدالله الأول ابن الحسين طيب  الله ثراه"/>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جو اكاديمي | الدرس الأول : جلالة الملك المؤسس عبدالله الأول ابن الحسين طيب  الله ثراه"/>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668" y="189747"/>
            <a:ext cx="2916173" cy="5068053"/>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1855792828"/>
              </p:ext>
            </p:extLst>
          </p:nvPr>
        </p:nvGraphicFramePr>
        <p:xfrm>
          <a:off x="567257" y="4566997"/>
          <a:ext cx="2591979" cy="2089636"/>
        </p:xfrm>
        <a:graphic>
          <a:graphicData uri="http://schemas.openxmlformats.org/drawingml/2006/table">
            <a:tbl>
              <a:tblPr firstRow="1" bandRow="1">
                <a:tableStyleId>{2D5ABB26-0587-4C30-8999-92F81FD0307C}</a:tableStyleId>
              </a:tblPr>
              <a:tblGrid>
                <a:gridCol w="2591979">
                  <a:extLst>
                    <a:ext uri="{9D8B030D-6E8A-4147-A177-3AD203B41FA5}">
                      <a16:colId xmlns:a16="http://schemas.microsoft.com/office/drawing/2014/main" val="115548963"/>
                    </a:ext>
                  </a:extLst>
                </a:gridCol>
              </a:tblGrid>
              <a:tr h="2089636">
                <a:tc>
                  <a:txBody>
                    <a:bodyPr/>
                    <a:lstStyle/>
                    <a:p>
                      <a:pPr algn="ctr"/>
                      <a:endParaRPr lang="ar-JO" dirty="0" smtClean="0"/>
                    </a:p>
                    <a:p>
                      <a:pPr algn="ctr"/>
                      <a:endParaRPr lang="ar-JO" dirty="0" smtClean="0"/>
                    </a:p>
                    <a:p>
                      <a:pPr algn="ctr"/>
                      <a:endParaRPr lang="ar-JO" dirty="0" smtClean="0"/>
                    </a:p>
                    <a:p>
                      <a:pPr algn="ctr"/>
                      <a:r>
                        <a:rPr lang="ar-JO" sz="2400" b="1" u="sng" dirty="0" smtClean="0"/>
                        <a:t>جلالة</a:t>
                      </a:r>
                      <a:r>
                        <a:rPr lang="ar-JO" sz="2400" b="1" u="sng" baseline="0" dirty="0" smtClean="0"/>
                        <a:t> المغفور له الملك عبدالله الاول بن الحسين الملقب بالملك المؤسس</a:t>
                      </a:r>
                      <a:endParaRPr lang="en-US" sz="2400" b="1" u="sng" dirty="0"/>
                    </a:p>
                  </a:txBody>
                  <a:tcPr/>
                </a:tc>
                <a:extLst>
                  <a:ext uri="{0D108BD9-81ED-4DB2-BD59-A6C34878D82A}">
                    <a16:rowId xmlns:a16="http://schemas.microsoft.com/office/drawing/2014/main" val="3503716991"/>
                  </a:ext>
                </a:extLst>
              </a:tr>
            </a:tbl>
          </a:graphicData>
        </a:graphic>
      </p:graphicFrame>
    </p:spTree>
    <p:extLst>
      <p:ext uri="{BB962C8B-B14F-4D97-AF65-F5344CB8AC3E}">
        <p14:creationId xmlns:p14="http://schemas.microsoft.com/office/powerpoint/2010/main" val="415237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30" y="278673"/>
            <a:ext cx="12322629" cy="6749143"/>
          </a:xfrm>
        </p:spPr>
        <p:txBody>
          <a:bodyPr>
            <a:noAutofit/>
          </a:bodyPr>
          <a:lstStyle/>
          <a:p>
            <a:pPr marL="0" indent="0" algn="ctr">
              <a:buNone/>
            </a:pPr>
            <a:endParaRPr lang="ar-JO" sz="2400" dirty="0" smtClean="0"/>
          </a:p>
          <a:p>
            <a:pPr marL="0" indent="0" algn="ctr">
              <a:buNone/>
            </a:pPr>
            <a:r>
              <a:rPr lang="ar-JO" sz="2400" baseline="30000" dirty="0" smtClean="0"/>
              <a:t> </a:t>
            </a:r>
            <a:r>
              <a:rPr lang="ar-JO" sz="2400" dirty="0" smtClean="0"/>
              <a:t>تزوج </a:t>
            </a:r>
            <a:r>
              <a:rPr lang="ar-JO" sz="2400" dirty="0"/>
              <a:t>الملك عبد الله الأول من الملكة </a:t>
            </a:r>
            <a:r>
              <a:rPr lang="ar-JO" sz="2400" dirty="0" smtClean="0"/>
              <a:t>مصباح بنت ناصر ورُزقا</a:t>
            </a:r>
            <a:r>
              <a:rPr lang="ar-JO" sz="2400" dirty="0"/>
              <a:t> </a:t>
            </a:r>
            <a:r>
              <a:rPr lang="ar-JO" sz="2400" dirty="0" smtClean="0"/>
              <a:t>بالملك طلال و الأميرة هيا. </a:t>
            </a:r>
            <a:r>
              <a:rPr lang="ar-JO" sz="2400" dirty="0"/>
              <a:t>كما تزوج من </a:t>
            </a:r>
            <a:r>
              <a:rPr lang="ar-JO" sz="2400" dirty="0" smtClean="0"/>
              <a:t>عالية أركان</a:t>
            </a:r>
            <a:r>
              <a:rPr lang="ar-JO" sz="2400" dirty="0"/>
              <a:t> (سوزديل خانم</a:t>
            </a:r>
            <a:r>
              <a:rPr lang="ar-JO" sz="2400" dirty="0" smtClean="0"/>
              <a:t>)</a:t>
            </a:r>
            <a:r>
              <a:rPr lang="ar-JO" sz="2400" baseline="30000" dirty="0" smtClean="0"/>
              <a:t> </a:t>
            </a:r>
            <a:r>
              <a:rPr lang="ar-JO" sz="2400" dirty="0" smtClean="0"/>
              <a:t>ورُزقا</a:t>
            </a:r>
            <a:r>
              <a:rPr lang="ar-JO" sz="2400" dirty="0"/>
              <a:t> بالأمير </a:t>
            </a:r>
            <a:r>
              <a:rPr lang="ar-JO" sz="2400" dirty="0" smtClean="0"/>
              <a:t>نايف والأميرة </a:t>
            </a:r>
            <a:r>
              <a:rPr lang="ar-JO" sz="2400" dirty="0"/>
              <a:t>مقبولة والأميرة </a:t>
            </a:r>
            <a:r>
              <a:rPr lang="ar-JO" sz="2400" dirty="0" smtClean="0"/>
              <a:t>منيرة.</a:t>
            </a:r>
          </a:p>
          <a:p>
            <a:pPr marL="0" indent="0" algn="ctr">
              <a:buNone/>
            </a:pPr>
            <a:r>
              <a:rPr lang="ar-JO" sz="4400" u="sng" dirty="0" smtClean="0"/>
              <a:t>استشهاده</a:t>
            </a:r>
            <a:endParaRPr lang="ar-JO" sz="4400" u="sng" dirty="0"/>
          </a:p>
          <a:p>
            <a:pPr marL="0" indent="0" algn="ctr">
              <a:buNone/>
            </a:pPr>
            <a:r>
              <a:rPr lang="ar-JO" sz="2400" dirty="0" smtClean="0"/>
              <a:t>اغتيل </a:t>
            </a:r>
            <a:r>
              <a:rPr lang="ar-JO" sz="2400" dirty="0"/>
              <a:t>الملك عبد الله عند مدخل المسجد </a:t>
            </a:r>
            <a:r>
              <a:rPr lang="ar-JO" sz="2400" dirty="0" smtClean="0"/>
              <a:t>الأقصى بالبلدة </a:t>
            </a:r>
            <a:r>
              <a:rPr lang="ar-JO" sz="2400" dirty="0"/>
              <a:t>القديمة في </a:t>
            </a:r>
            <a:r>
              <a:rPr lang="ar-JO" sz="2400" dirty="0" smtClean="0"/>
              <a:t>القدس بينما </a:t>
            </a:r>
            <a:r>
              <a:rPr lang="ar-JO" sz="2400" dirty="0"/>
              <a:t>كان يهم لأداء صلاة الجمعة في المسجد الأقصى. قام القاتل بإطلاق الرصاص عليه من مسافة قريبة حيث كان مختبئا خلف البوابة الرئيسية للمسجد وقتل على الفور برصاص الحرس الشخصي للملك. نقل جثمان الملك عبد الله إلى عمان ودفن في المقابر </a:t>
            </a:r>
            <a:r>
              <a:rPr lang="ar-JO" sz="2400" dirty="0" smtClean="0"/>
              <a:t>الملكية.</a:t>
            </a:r>
            <a:endParaRPr lang="ar-JO" sz="2400" dirty="0"/>
          </a:p>
          <a:p>
            <a:pPr marL="0" indent="0" algn="ctr">
              <a:buNone/>
            </a:pPr>
            <a:r>
              <a:rPr lang="ar-JO" sz="3600" u="sng" dirty="0" smtClean="0"/>
              <a:t>أهم انجازاته</a:t>
            </a:r>
          </a:p>
          <a:p>
            <a:pPr marL="0" indent="0" algn="r">
              <a:buNone/>
            </a:pPr>
            <a:r>
              <a:rPr lang="ar-JO" dirty="0"/>
              <a:t>1)تشكيل أول حكومة أردنية برئاسة رشيد </a:t>
            </a:r>
            <a:r>
              <a:rPr lang="ar-JO" dirty="0" smtClean="0"/>
              <a:t>طليع</a:t>
            </a:r>
            <a:r>
              <a:rPr lang="ar-JO" dirty="0"/>
              <a:t/>
            </a:r>
            <a:br>
              <a:rPr lang="ar-JO" dirty="0"/>
            </a:br>
            <a:r>
              <a:rPr lang="ar-JO" dirty="0"/>
              <a:t>2)إصدار أول دستور للإمارة باسم القانون الأساسي عام 1928 م .</a:t>
            </a:r>
          </a:p>
          <a:p>
            <a:pPr marL="0" indent="0" algn="r">
              <a:buNone/>
            </a:pPr>
            <a:r>
              <a:rPr lang="ar-JO" dirty="0"/>
              <a:t>3)بناء الأردن الحديث بالاهتمام بالشؤون الداخلية للإمارة ، وإنشاء المدارس التي قل وجودها قبل ذلك ، فضلا عن الاهتمام بقطاع الصحة والتجارة والزراعة ، وتأسيس نواة الجيش العربي . </a:t>
            </a:r>
            <a:br>
              <a:rPr lang="ar-JO" dirty="0"/>
            </a:br>
            <a:r>
              <a:rPr lang="ar-JO" dirty="0"/>
              <a:t>4)إعلان استقلال الوطن يوم الخامس والعشرين من شهر أيار عام 1946 م ، وتأسيس المملكة الأردنية الهاشمية ، والمناداة بالأمير عبد الله ملكا دستوريا على البلاد .</a:t>
            </a:r>
          </a:p>
          <a:p>
            <a:pPr marL="0" indent="0" algn="r">
              <a:buNone/>
            </a:pPr>
            <a:r>
              <a:rPr lang="ar-JO" dirty="0"/>
              <a:t/>
            </a:r>
            <a:br>
              <a:rPr lang="ar-JO" dirty="0"/>
            </a:br>
            <a:r>
              <a:rPr lang="ar-JO" sz="3600" dirty="0"/>
              <a:t/>
            </a:r>
            <a:br>
              <a:rPr lang="ar-JO" sz="3600" dirty="0"/>
            </a:br>
            <a:endParaRPr lang="ar-JO" sz="3600" u="sng" dirty="0" smtClean="0"/>
          </a:p>
          <a:p>
            <a:pPr marL="0" indent="0" algn="ctr">
              <a:buNone/>
            </a:pPr>
            <a:endParaRPr lang="ar-JO" sz="2400" dirty="0"/>
          </a:p>
          <a:p>
            <a:pPr marL="0" indent="0" algn="ctr">
              <a:buNone/>
            </a:pPr>
            <a:endParaRPr lang="ar-JO" sz="2400" dirty="0"/>
          </a:p>
          <a:p>
            <a:pPr marL="0" indent="0" algn="r">
              <a:buNone/>
            </a:pPr>
            <a:r>
              <a:rPr lang="ar-JO" sz="2000" dirty="0" smtClean="0"/>
              <a:t/>
            </a:r>
            <a:br>
              <a:rPr lang="ar-JO" sz="2000" dirty="0" smtClean="0"/>
            </a:br>
            <a:endParaRPr lang="en-US" sz="2000" dirty="0"/>
          </a:p>
        </p:txBody>
      </p:sp>
    </p:spTree>
    <p:extLst>
      <p:ext uri="{BB962C8B-B14F-4D97-AF65-F5344CB8AC3E}">
        <p14:creationId xmlns:p14="http://schemas.microsoft.com/office/powerpoint/2010/main" val="90445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831771" y="192088"/>
            <a:ext cx="8160204" cy="6435725"/>
          </a:xfrm>
        </p:spPr>
        <p:txBody>
          <a:bodyPr>
            <a:normAutofit fontScale="92500" lnSpcReduction="20000"/>
          </a:bodyPr>
          <a:lstStyle/>
          <a:p>
            <a:pPr marL="0" indent="0" algn="ctr">
              <a:buNone/>
            </a:pPr>
            <a:r>
              <a:rPr lang="ar-JO" b="1" u="sng" dirty="0" smtClean="0"/>
              <a:t> مواقف </a:t>
            </a:r>
            <a:r>
              <a:rPr lang="ar-JO" b="1" u="sng" dirty="0"/>
              <a:t>الملك عبد الله الأول المُشرّفة من القضية </a:t>
            </a:r>
            <a:r>
              <a:rPr lang="ar-JO" b="1" u="sng" dirty="0" smtClean="0"/>
              <a:t>الفلسطينية</a:t>
            </a:r>
          </a:p>
          <a:p>
            <a:pPr marL="0" indent="0" algn="r">
              <a:buNone/>
            </a:pPr>
            <a:r>
              <a:rPr lang="ar-JO" dirty="0"/>
              <a:t/>
            </a:r>
            <a:br>
              <a:rPr lang="ar-JO" dirty="0"/>
            </a:br>
            <a:r>
              <a:rPr lang="ar-JO" dirty="0"/>
              <a:t>1)المشاركة في حرب عام 1948 م التي قامت على أرض </a:t>
            </a:r>
            <a:r>
              <a:rPr lang="ar-JO" dirty="0" smtClean="0"/>
              <a:t>فلسطين.</a:t>
            </a:r>
            <a:endParaRPr lang="ar-JO" dirty="0"/>
          </a:p>
          <a:p>
            <a:pPr marL="0" indent="0" algn="r">
              <a:buNone/>
            </a:pPr>
            <a:r>
              <a:rPr lang="ar-JO" dirty="0"/>
              <a:t/>
            </a:r>
            <a:br>
              <a:rPr lang="ar-JO" dirty="0"/>
            </a:br>
            <a:r>
              <a:rPr lang="ar-JO" dirty="0"/>
              <a:t>2)مواصلة الجهود (عربيا وعالميا) لمنع قيام وطن قومي لليهود في </a:t>
            </a:r>
            <a:r>
              <a:rPr lang="ar-JO" dirty="0" smtClean="0"/>
              <a:t>فلسطين.</a:t>
            </a:r>
          </a:p>
          <a:p>
            <a:pPr marL="0" indent="0" algn="r">
              <a:buNone/>
            </a:pPr>
            <a:r>
              <a:rPr lang="ar-JO" dirty="0"/>
              <a:t/>
            </a:r>
            <a:br>
              <a:rPr lang="ar-JO" dirty="0"/>
            </a:br>
            <a:r>
              <a:rPr lang="ar-JO" dirty="0"/>
              <a:t>3)التعامل مع قضية فلسطين بوصفها قضية العرب جميعا ، لا </a:t>
            </a:r>
            <a:r>
              <a:rPr lang="ar-JO" dirty="0" smtClean="0"/>
              <a:t>قضية</a:t>
            </a:r>
          </a:p>
          <a:p>
            <a:pPr marL="0" indent="0" algn="r">
              <a:buNone/>
            </a:pPr>
            <a:r>
              <a:rPr lang="ar-JO" dirty="0" smtClean="0"/>
              <a:t> </a:t>
            </a:r>
            <a:r>
              <a:rPr lang="ar-JO" dirty="0"/>
              <a:t>الفلسطينيين </a:t>
            </a:r>
            <a:r>
              <a:rPr lang="ar-JO" dirty="0" smtClean="0"/>
              <a:t>وحدهم.</a:t>
            </a:r>
            <a:endParaRPr lang="ar-JO" dirty="0"/>
          </a:p>
          <a:p>
            <a:pPr marL="0" indent="0" algn="r">
              <a:buNone/>
            </a:pPr>
            <a:r>
              <a:rPr lang="ar-JO" dirty="0"/>
              <a:t/>
            </a:r>
            <a:br>
              <a:rPr lang="ar-JO" dirty="0"/>
            </a:br>
            <a:r>
              <a:rPr lang="ar-JO" dirty="0"/>
              <a:t>4)حماية المقدسات الدينية ، والحفاظ على المسجد الأقصى وكنيسة </a:t>
            </a:r>
            <a:r>
              <a:rPr lang="ar-JO" dirty="0" smtClean="0"/>
              <a:t>القيامة.</a:t>
            </a:r>
          </a:p>
          <a:p>
            <a:pPr marL="0" indent="0" algn="ctr">
              <a:buNone/>
            </a:pPr>
            <a:endParaRPr lang="ar-JO" u="sng" dirty="0"/>
          </a:p>
          <a:p>
            <a:pPr marL="0" indent="0" algn="ctr">
              <a:buNone/>
            </a:pPr>
            <a:r>
              <a:rPr lang="ar-JO" b="1" u="sng" dirty="0" smtClean="0"/>
              <a:t>مشاريع </a:t>
            </a:r>
            <a:r>
              <a:rPr lang="ar-JO" b="1" u="sng" dirty="0"/>
              <a:t>الوحدة العربية التي طرحت عربياً وساندها الملك عبد الله الأول </a:t>
            </a:r>
            <a:r>
              <a:rPr lang="ar-JO" b="1" u="sng" dirty="0" smtClean="0"/>
              <a:t>ابن</a:t>
            </a:r>
          </a:p>
          <a:p>
            <a:pPr marL="0" indent="0" algn="ctr">
              <a:buNone/>
            </a:pPr>
            <a:r>
              <a:rPr lang="ar-JO" b="1" u="sng" dirty="0" smtClean="0"/>
              <a:t> الحسين</a:t>
            </a:r>
            <a:endParaRPr lang="ar-JO" u="sng" dirty="0"/>
          </a:p>
          <a:p>
            <a:pPr marL="0" indent="0" algn="r">
              <a:buNone/>
            </a:pPr>
            <a:r>
              <a:rPr lang="ar-JO" dirty="0"/>
              <a:t>1-مشروع سوريا الكبرى عام 1943م . </a:t>
            </a:r>
          </a:p>
          <a:p>
            <a:pPr marL="0" indent="0" algn="r">
              <a:buNone/>
            </a:pPr>
            <a:r>
              <a:rPr lang="ar-JO" dirty="0"/>
              <a:t>2-جامعة الدول العربية عام 1945م .</a:t>
            </a:r>
          </a:p>
          <a:p>
            <a:pPr marL="0" indent="0" algn="r">
              <a:buNone/>
            </a:pPr>
            <a:r>
              <a:rPr lang="ar-JO" dirty="0"/>
              <a:t>3-وحدة الضفتين عام 1950م .</a:t>
            </a:r>
          </a:p>
          <a:p>
            <a:pPr marL="0" indent="0" algn="r">
              <a:buNone/>
            </a:pPr>
            <a:endParaRPr lang="en-US" dirty="0"/>
          </a:p>
        </p:txBody>
      </p:sp>
      <p:pic>
        <p:nvPicPr>
          <p:cNvPr id="1028" name="Picture 4" descr="https://upload.wikimedia.org/wikipedia/commons/3/30/%D7%94%D7%9E%D7%9C%D7%9A_%D7%A2%D7%91%D7%93%D7%90%D7%9C%D7%9C%D7%94_%D7%95%D7%A2%D7%95%D7%96%D7%A8%D7%99%D7%95-JNF02225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455" y="192088"/>
            <a:ext cx="3493315" cy="392879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p:cNvGraphicFramePr>
            <a:graphicFrameLocks noGrp="1"/>
          </p:cNvGraphicFramePr>
          <p:nvPr>
            <p:extLst>
              <p:ext uri="{D42A27DB-BD31-4B8C-83A1-F6EECF244321}">
                <p14:modId xmlns:p14="http://schemas.microsoft.com/office/powerpoint/2010/main" val="745412988"/>
              </p:ext>
            </p:extLst>
          </p:nvPr>
        </p:nvGraphicFramePr>
        <p:xfrm>
          <a:off x="338455" y="4120878"/>
          <a:ext cx="3493315" cy="640080"/>
        </p:xfrm>
        <a:graphic>
          <a:graphicData uri="http://schemas.openxmlformats.org/drawingml/2006/table">
            <a:tbl>
              <a:tblPr firstRow="1" bandRow="1">
                <a:tableStyleId>{2D5ABB26-0587-4C30-8999-92F81FD0307C}</a:tableStyleId>
              </a:tblPr>
              <a:tblGrid>
                <a:gridCol w="3493315">
                  <a:extLst>
                    <a:ext uri="{9D8B030D-6E8A-4147-A177-3AD203B41FA5}">
                      <a16:colId xmlns:a16="http://schemas.microsoft.com/office/drawing/2014/main" val="4292053701"/>
                    </a:ext>
                  </a:extLst>
                </a:gridCol>
              </a:tblGrid>
              <a:tr h="370840">
                <a:tc>
                  <a:txBody>
                    <a:bodyPr/>
                    <a:lstStyle/>
                    <a:p>
                      <a:pPr algn="ctr"/>
                      <a:r>
                        <a:rPr lang="ar-JO" b="1" dirty="0" smtClean="0"/>
                        <a:t>الملك عبدالله الاول الجالس في الوسط</a:t>
                      </a:r>
                      <a:r>
                        <a:rPr lang="ar-JO" b="1" baseline="0" dirty="0" smtClean="0"/>
                        <a:t> عام 1920</a:t>
                      </a:r>
                      <a:endParaRPr lang="en-US" b="1" dirty="0"/>
                    </a:p>
                  </a:txBody>
                  <a:tcPr/>
                </a:tc>
                <a:extLst>
                  <a:ext uri="{0D108BD9-81ED-4DB2-BD59-A6C34878D82A}">
                    <a16:rowId xmlns:a16="http://schemas.microsoft.com/office/drawing/2014/main" val="2872555739"/>
                  </a:ext>
                </a:extLst>
              </a:tr>
            </a:tbl>
          </a:graphicData>
        </a:graphic>
      </p:graphicFrame>
    </p:spTree>
    <p:extLst>
      <p:ext uri="{BB962C8B-B14F-4D97-AF65-F5344CB8AC3E}">
        <p14:creationId xmlns:p14="http://schemas.microsoft.com/office/powerpoint/2010/main" val="334178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4823" y="95794"/>
            <a:ext cx="9422673" cy="6853645"/>
          </a:xfrm>
        </p:spPr>
        <p:txBody>
          <a:bodyPr>
            <a:normAutofit/>
          </a:bodyPr>
          <a:lstStyle/>
          <a:p>
            <a:pPr marL="0" indent="0" algn="ctr">
              <a:buNone/>
            </a:pPr>
            <a:r>
              <a:rPr lang="ar-JO" sz="3200" b="1" u="sng" dirty="0" smtClean="0"/>
              <a:t>مؤلفاته</a:t>
            </a:r>
            <a:endParaRPr lang="ar-JO" sz="2000" b="1" u="sng" dirty="0"/>
          </a:p>
          <a:p>
            <a:pPr marL="0" indent="0" algn="r">
              <a:buNone/>
            </a:pPr>
            <a:r>
              <a:rPr lang="ar-JO" sz="2000" dirty="0"/>
              <a:t>كان الملك عبد الله شاعراً وأديباً، ازدهرت في بلاطه المجالسُ الأدبية التي عُقدت في قصور رغدان وبسمان والمشتى وشهدت مساجلات شعرية، ومطارحات أدبية، ومناقشات دينية </a:t>
            </a:r>
            <a:r>
              <a:rPr lang="ar-JO" sz="2000" dirty="0" smtClean="0"/>
              <a:t>وعلمية</a:t>
            </a:r>
          </a:p>
          <a:p>
            <a:pPr marL="0" indent="0" algn="r">
              <a:buNone/>
            </a:pPr>
            <a:r>
              <a:rPr lang="ar-JO" sz="2000" dirty="0" smtClean="0"/>
              <a:t>وحوارات </a:t>
            </a:r>
            <a:r>
              <a:rPr lang="ar-JO" sz="2000" dirty="0"/>
              <a:t>سياسية، وكانت هذه المجالس تضم نخبة من الشعراء والأدباء من الأردنيين </a:t>
            </a:r>
            <a:r>
              <a:rPr lang="ar-JO" sz="2000" dirty="0" smtClean="0"/>
              <a:t>والعرب, منها :</a:t>
            </a:r>
            <a:endParaRPr lang="ar-JO" sz="2000" dirty="0"/>
          </a:p>
          <a:p>
            <a:pPr marL="0" indent="0" algn="r">
              <a:buNone/>
            </a:pPr>
            <a:r>
              <a:rPr lang="ar-JO" sz="2000" dirty="0" smtClean="0"/>
              <a:t>*عبد </a:t>
            </a:r>
            <a:r>
              <a:rPr lang="ar-JO" sz="2000" dirty="0"/>
              <a:t>الله بن الحسين، مذكرات الأمير عبد الله، تحقيق أ. ليفي بروفنسال، دار المعارف، القاهرة، 1955.</a:t>
            </a:r>
          </a:p>
          <a:p>
            <a:pPr marL="0" indent="0" algn="r">
              <a:buNone/>
            </a:pPr>
            <a:r>
              <a:rPr lang="ar-JO" sz="2000" dirty="0"/>
              <a:t>عبد الله بن الحسين، مذكرات الملك عبد الله، المطبعة الهاشمية، عمان، </a:t>
            </a:r>
            <a:r>
              <a:rPr lang="ar-JO" sz="2000" dirty="0" smtClean="0"/>
              <a:t>1970.</a:t>
            </a:r>
            <a:r>
              <a:rPr lang="en-US" sz="2000" dirty="0" smtClean="0"/>
              <a:t>*</a:t>
            </a:r>
            <a:endParaRPr lang="ar-JO" sz="2000" dirty="0"/>
          </a:p>
          <a:p>
            <a:pPr marL="0" indent="0" algn="r">
              <a:buNone/>
            </a:pPr>
            <a:r>
              <a:rPr lang="ar-JO" sz="2000" dirty="0" smtClean="0"/>
              <a:t>.</a:t>
            </a:r>
            <a:r>
              <a:rPr lang="en-US" sz="2000" dirty="0" smtClean="0"/>
              <a:t>1973</a:t>
            </a:r>
            <a:r>
              <a:rPr lang="ar-JO" sz="2000" dirty="0" smtClean="0"/>
              <a:t>عبد </a:t>
            </a:r>
            <a:r>
              <a:rPr lang="ar-JO" sz="2000" dirty="0"/>
              <a:t>الله بن الحسين، الآثار الكاملة، الدار المتحدة للنشر، </a:t>
            </a:r>
            <a:r>
              <a:rPr lang="ar-JO" sz="2000" dirty="0" smtClean="0"/>
              <a:t>بيروت </a:t>
            </a:r>
            <a:r>
              <a:rPr lang="en-US" sz="2000" dirty="0" smtClean="0"/>
              <a:t>*</a:t>
            </a:r>
            <a:endParaRPr lang="ar-JO" sz="2000" dirty="0"/>
          </a:p>
          <a:p>
            <a:pPr marL="0" indent="0" algn="r">
              <a:buNone/>
            </a:pPr>
            <a:r>
              <a:rPr lang="ar-JO" sz="2000" dirty="0" smtClean="0"/>
              <a:t>* الوثائق الهاشمية.</a:t>
            </a:r>
            <a:endParaRPr lang="en-US" sz="2000" dirty="0"/>
          </a:p>
          <a:p>
            <a:pPr marL="0" indent="0" algn="r">
              <a:buNone/>
            </a:pPr>
            <a:r>
              <a:rPr lang="ar-JO" sz="2000" dirty="0"/>
              <a:t>*</a:t>
            </a:r>
            <a:r>
              <a:rPr lang="ar-JO" sz="2000" dirty="0" smtClean="0"/>
              <a:t>من أنا.</a:t>
            </a:r>
            <a:endParaRPr lang="en-US" sz="2000" dirty="0" smtClean="0"/>
          </a:p>
          <a:p>
            <a:pPr marL="0" indent="0" algn="r">
              <a:buNone/>
            </a:pPr>
            <a:r>
              <a:rPr lang="ar-JO" sz="2000" dirty="0" smtClean="0"/>
              <a:t>جواب </a:t>
            </a:r>
            <a:r>
              <a:rPr lang="ar-JO" sz="2000" dirty="0"/>
              <a:t>السائل عن الخيل </a:t>
            </a:r>
            <a:r>
              <a:rPr lang="ar-JO" sz="2000" dirty="0" smtClean="0"/>
              <a:t>الأصائل.   </a:t>
            </a:r>
            <a:r>
              <a:rPr lang="en-US" sz="2000" dirty="0" smtClean="0"/>
              <a:t>*</a:t>
            </a:r>
            <a:endParaRPr lang="ar-JO" sz="2000" dirty="0" smtClean="0"/>
          </a:p>
          <a:p>
            <a:pPr marL="0" indent="0" algn="r">
              <a:buNone/>
            </a:pPr>
            <a:r>
              <a:rPr lang="ar-JO" sz="2000" dirty="0"/>
              <a:t>وقد جمعت معظم مؤلفاته الأدبية والسياسية في مجلد بعنوان “الآثار الكاملة للملك عبد الله بن </a:t>
            </a:r>
            <a:r>
              <a:rPr lang="ar-JO" sz="2000" dirty="0" smtClean="0"/>
              <a:t>الحسين”، </a:t>
            </a:r>
            <a:r>
              <a:rPr lang="ar-JO" sz="2000" dirty="0"/>
              <a:t>يتضمن خمسة أجزاء: “الآمالي السياسية”، و”المذكرات”، و”التكملة”، و”عربي يتحدث عن العرب”، و”بين المنثور </a:t>
            </a:r>
            <a:r>
              <a:rPr lang="ar-JO" sz="2000" dirty="0" smtClean="0"/>
              <a:t>والمنظوم”.</a:t>
            </a:r>
          </a:p>
          <a:p>
            <a:pPr marL="0" indent="0" algn="ctr">
              <a:buNone/>
            </a:pPr>
            <a:r>
              <a:rPr lang="ar-JO" sz="3600" b="1" u="sng" dirty="0"/>
              <a:t>الأوسمة </a:t>
            </a:r>
            <a:r>
              <a:rPr lang="ar-JO" sz="3600" b="1" u="sng" dirty="0" smtClean="0"/>
              <a:t>والجوائز</a:t>
            </a:r>
            <a:endParaRPr lang="ar-JO" sz="2400" b="1" u="sng" dirty="0"/>
          </a:p>
          <a:p>
            <a:pPr marL="0" indent="0" algn="r">
              <a:buNone/>
            </a:pPr>
            <a:r>
              <a:rPr lang="ar-JO" sz="2400" dirty="0"/>
              <a:t>بذل الملك عبد الله جهوداً كبيرة في إقامة علاقات أردنية - دولية قائمة على التعاون والاحترام المتبادل، وتقلّد عدة أوسمة أبرزها قلادة محمد علي باشا من مصر، وقلادة بهلوي من إيران، ووسام المخلص من اليونان، ووسام همايون من إسبانيا، ووسام الاستحقاق من لبنان، ووسام أميّة من سوريا، ووسام القديس مايكل من المملكة المتحدة، وميدالية ذكرى حرب معان.</a:t>
            </a:r>
          </a:p>
          <a:p>
            <a:pPr marL="0" indent="0" algn="r">
              <a:buNone/>
            </a:pPr>
            <a:endParaRPr lang="ar-JO" sz="2000" dirty="0"/>
          </a:p>
        </p:txBody>
      </p:sp>
      <p:pic>
        <p:nvPicPr>
          <p:cNvPr id="3074" name="Picture 2" descr="الملك عبد الله أمام كنيسة القيامة في القدس سنة 1948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204" y="383177"/>
            <a:ext cx="3018159" cy="242098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829531697"/>
              </p:ext>
            </p:extLst>
          </p:nvPr>
        </p:nvGraphicFramePr>
        <p:xfrm>
          <a:off x="286204" y="2917371"/>
          <a:ext cx="3018159" cy="701040"/>
        </p:xfrm>
        <a:graphic>
          <a:graphicData uri="http://schemas.openxmlformats.org/drawingml/2006/table">
            <a:tbl>
              <a:tblPr firstRow="1" bandRow="1">
                <a:tableStyleId>{2D5ABB26-0587-4C30-8999-92F81FD0307C}</a:tableStyleId>
              </a:tblPr>
              <a:tblGrid>
                <a:gridCol w="3018159">
                  <a:extLst>
                    <a:ext uri="{9D8B030D-6E8A-4147-A177-3AD203B41FA5}">
                      <a16:colId xmlns:a16="http://schemas.microsoft.com/office/drawing/2014/main" val="2055938345"/>
                    </a:ext>
                  </a:extLst>
                </a:gridCol>
              </a:tblGrid>
              <a:tr h="696685">
                <a:tc>
                  <a:txBody>
                    <a:bodyPr/>
                    <a:lstStyle/>
                    <a:p>
                      <a:pPr algn="ctr"/>
                      <a:r>
                        <a:rPr lang="ar-JO" sz="2000" b="1" dirty="0" smtClean="0"/>
                        <a:t>الملك عبدالله الاول بن الحسين في اثناء زيارته</a:t>
                      </a:r>
                      <a:r>
                        <a:rPr lang="ar-JO" sz="2000" b="1" baseline="0" dirty="0" smtClean="0"/>
                        <a:t> الى القدس</a:t>
                      </a:r>
                      <a:r>
                        <a:rPr lang="ar-JO" sz="2000" b="1" dirty="0" smtClean="0"/>
                        <a:t> </a:t>
                      </a:r>
                      <a:endParaRPr lang="en-US" sz="2000" b="1" dirty="0"/>
                    </a:p>
                  </a:txBody>
                  <a:tcPr/>
                </a:tc>
                <a:extLst>
                  <a:ext uri="{0D108BD9-81ED-4DB2-BD59-A6C34878D82A}">
                    <a16:rowId xmlns:a16="http://schemas.microsoft.com/office/drawing/2014/main" val="4263155209"/>
                  </a:ext>
                </a:extLst>
              </a:tr>
            </a:tbl>
          </a:graphicData>
        </a:graphic>
      </p:graphicFrame>
    </p:spTree>
    <p:extLst>
      <p:ext uri="{BB962C8B-B14F-4D97-AF65-F5344CB8AC3E}">
        <p14:creationId xmlns:p14="http://schemas.microsoft.com/office/powerpoint/2010/main" val="195815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79034" cy="1325563"/>
          </a:xfrm>
        </p:spPr>
        <p:txBody>
          <a:bodyPr>
            <a:normAutofit fontScale="90000"/>
          </a:bodyPr>
          <a:lstStyle/>
          <a:p>
            <a:pPr algn="r"/>
            <a:r>
              <a:rPr lang="ar-JO" dirty="0" smtClean="0"/>
              <a:t/>
            </a:r>
            <a:br>
              <a:rPr lang="ar-JO" dirty="0" smtClean="0"/>
            </a:br>
            <a:r>
              <a:rPr lang="ar-JO" dirty="0"/>
              <a:t/>
            </a:r>
            <a:br>
              <a:rPr lang="ar-JO" dirty="0"/>
            </a:br>
            <a:r>
              <a:rPr lang="ar-JO" dirty="0" smtClean="0"/>
              <a:t> * مرفق لينك عن مقاطع </a:t>
            </a:r>
            <a:r>
              <a:rPr lang="ar-JO" dirty="0"/>
              <a:t>متفرقة لملك الأردن عبد الله الأول بن </a:t>
            </a:r>
            <a:r>
              <a:rPr lang="ar-JO" dirty="0" smtClean="0"/>
              <a:t>    الحسين</a:t>
            </a:r>
            <a:r>
              <a:rPr lang="ar-JO" dirty="0"/>
              <a:t/>
            </a:r>
            <a:br>
              <a:rPr lang="ar-JO" dirty="0"/>
            </a:br>
            <a:r>
              <a:rPr lang="ar-JO"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dirty="0">
                <a:hlinkClick r:id="rId2"/>
              </a:rPr>
              <a:t>https://</a:t>
            </a:r>
            <a:r>
              <a:rPr lang="en-US" dirty="0" smtClean="0">
                <a:hlinkClick r:id="rId2"/>
              </a:rPr>
              <a:t>www.youtube.com/watch?v=l0JQjyFZCAA&amp;t=5s</a:t>
            </a:r>
            <a:endParaRPr lang="ar-JO" dirty="0" smtClean="0"/>
          </a:p>
          <a:p>
            <a:pPr marL="0" indent="0">
              <a:buNone/>
            </a:pPr>
            <a:endParaRPr lang="ar-JO" dirty="0"/>
          </a:p>
          <a:p>
            <a:pPr marL="0" indent="0">
              <a:buNone/>
            </a:pPr>
            <a:endParaRPr lang="ar-JO" dirty="0" smtClean="0"/>
          </a:p>
          <a:p>
            <a:pPr marL="0" indent="0">
              <a:buNone/>
            </a:pPr>
            <a:endParaRPr lang="ar-JO" dirty="0"/>
          </a:p>
          <a:p>
            <a:pPr marL="0" indent="0">
              <a:buNone/>
            </a:pPr>
            <a:endParaRPr lang="ar-JO" dirty="0" smtClean="0"/>
          </a:p>
          <a:p>
            <a:pPr marL="0" indent="0">
              <a:buNone/>
            </a:pPr>
            <a:endParaRPr lang="ar-JO" dirty="0"/>
          </a:p>
          <a:p>
            <a:pPr marL="0" indent="0">
              <a:buNone/>
            </a:pPr>
            <a:r>
              <a:rPr lang="ar-JO" dirty="0" smtClean="0"/>
              <a:t>هاني اياد المساعده</a:t>
            </a:r>
          </a:p>
          <a:p>
            <a:pPr marL="0" indent="0">
              <a:buNone/>
            </a:pPr>
            <a:r>
              <a:rPr lang="ar-JO" dirty="0" smtClean="0"/>
              <a:t>الصف الخامس د</a:t>
            </a:r>
          </a:p>
        </p:txBody>
      </p:sp>
    </p:spTree>
    <p:extLst>
      <p:ext uri="{BB962C8B-B14F-4D97-AF65-F5344CB8AC3E}">
        <p14:creationId xmlns:p14="http://schemas.microsoft.com/office/powerpoint/2010/main" val="1039921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70</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جلالة الملك عبد الله الأول بن الحسين بن علي الهاشمي  (2 فبراير 1882 - 20 يوليو 1951) </vt:lpstr>
      <vt:lpstr>PowerPoint Presentation</vt:lpstr>
      <vt:lpstr>PowerPoint Presentation</vt:lpstr>
      <vt:lpstr>PowerPoint Presentation</vt:lpstr>
      <vt:lpstr>   * مرفق لينك عن مقاطع متفرقة لملك الأردن عبد الله الأول بن     الحسين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الملك عبد الله الأول بن الحسين بن علي الهاشمي  (2 فبراير 1882 - 20 يوليو 1951)</dc:title>
  <dc:creator>Abu-Hani</dc:creator>
  <cp:lastModifiedBy>Abu-Hani</cp:lastModifiedBy>
  <cp:revision>13</cp:revision>
  <dcterms:created xsi:type="dcterms:W3CDTF">2022-11-28T03:46:48Z</dcterms:created>
  <dcterms:modified xsi:type="dcterms:W3CDTF">2022-12-01T06:01:52Z</dcterms:modified>
</cp:coreProperties>
</file>