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9" autoAdjust="0"/>
    <p:restoredTop sz="94660"/>
  </p:normalViewPr>
  <p:slideViewPr>
    <p:cSldViewPr snapToGrid="0">
      <p:cViewPr varScale="1">
        <p:scale>
          <a:sx n="80" d="100"/>
          <a:sy n="80" d="100"/>
        </p:scale>
        <p:origin x="30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30/11/2022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30/11/2022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30/11/2022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30/11/2022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30/11/2022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30/11/2022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30/11/2022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30/11/2022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30/11/2022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30/11/2022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30/11/2022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30/11/2022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30/11/2022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30/11/2022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30/11/2022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30/11/2022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30/11/2022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30/11/2022</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31363" y="-661737"/>
            <a:ext cx="9001462" cy="2387600"/>
          </a:xfrm>
        </p:spPr>
        <p:txBody>
          <a:bodyPr/>
          <a:lstStyle/>
          <a:p>
            <a:r>
              <a:rPr lang="ar-JO" dirty="0">
                <a:effectLst/>
              </a:rPr>
              <a:t> جلالة الملك طلال </a:t>
            </a:r>
            <a:endParaRPr lang="en-US" dirty="0"/>
          </a:p>
        </p:txBody>
      </p:sp>
      <p:pic>
        <p:nvPicPr>
          <p:cNvPr id="1026" name="Picture 2" descr="طلال بن عبد الله بن الحسين - ويكيبيديا"/>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8631" y="1932906"/>
            <a:ext cx="2066925" cy="3143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1639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174" y="320842"/>
            <a:ext cx="10353761" cy="1326321"/>
          </a:xfrm>
        </p:spPr>
        <p:txBody>
          <a:bodyPr/>
          <a:lstStyle/>
          <a:p>
            <a:r>
              <a:rPr lang="ar-JO" dirty="0">
                <a:effectLst/>
              </a:rPr>
              <a:t>نبذة عن </a:t>
            </a:r>
            <a:r>
              <a:rPr lang="ar-JO" dirty="0" smtClean="0">
                <a:effectLst/>
              </a:rPr>
              <a:t>حياة </a:t>
            </a:r>
            <a:r>
              <a:rPr lang="ar-JO" dirty="0">
                <a:effectLst/>
              </a:rPr>
              <a:t>جلالة الملك طلال </a:t>
            </a:r>
            <a:endParaRPr lang="en-US" dirty="0"/>
          </a:p>
        </p:txBody>
      </p:sp>
      <p:sp>
        <p:nvSpPr>
          <p:cNvPr id="3" name="Content Placeholder 2"/>
          <p:cNvSpPr>
            <a:spLocks noGrp="1"/>
          </p:cNvSpPr>
          <p:nvPr>
            <p:ph idx="1"/>
          </p:nvPr>
        </p:nvSpPr>
        <p:spPr>
          <a:xfrm>
            <a:off x="3248223" y="1530580"/>
            <a:ext cx="8259662" cy="3695136"/>
          </a:xfrm>
        </p:spPr>
        <p:txBody>
          <a:bodyPr>
            <a:noAutofit/>
          </a:bodyPr>
          <a:lstStyle/>
          <a:p>
            <a:pPr marL="0" indent="0" algn="r">
              <a:buNone/>
            </a:pPr>
            <a:r>
              <a:rPr lang="ar-JO" sz="3200" dirty="0">
                <a:effectLst/>
              </a:rPr>
              <a:t>وُلد جلالة الملك طلال بن </a:t>
            </a:r>
            <a:r>
              <a:rPr lang="ar-JO" sz="3200" dirty="0" smtClean="0">
                <a:effectLst/>
              </a:rPr>
              <a:t>عبدالله في </a:t>
            </a:r>
            <a:r>
              <a:rPr lang="ar-JO" sz="3200" dirty="0">
                <a:effectLst/>
              </a:rPr>
              <a:t>مكة في 8 كانون الثاني 1909، تلقّى علومه الأوّلية في عمّان، وعُيّن مرافقاً لوالده -أمير البلاد- برتبة ملازم فخري، التحق بكلية ساندهيرست العسكرية في بريطانيا، وتخرّج برتبة ملازم، ثم التحق بخدمة جدّه الشريف الحسين بن علي في قبرص حتى عودته إلى عمّان، ونودي به ملكاً دستورياً على المملكة الأردنية الهاشمية في 6 أيلول 1951.</a:t>
            </a:r>
            <a:endParaRPr lang="en-US" sz="3200" dirty="0"/>
          </a:p>
        </p:txBody>
      </p:sp>
      <p:pic>
        <p:nvPicPr>
          <p:cNvPr id="2050" name="Picture 2" descr="الملك الحسين بن طلال في كلية ساندهيرست العسكرية | فبراير 195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8711" y="1487586"/>
            <a:ext cx="2479341" cy="3897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7935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6" y="212558"/>
            <a:ext cx="10353761" cy="1326321"/>
          </a:xfrm>
        </p:spPr>
        <p:txBody>
          <a:bodyPr/>
          <a:lstStyle/>
          <a:p>
            <a:r>
              <a:rPr lang="ar-JO" dirty="0" smtClean="0">
                <a:effectLst/>
              </a:rPr>
              <a:t>أهم إنجازات جلالة الملك طلال </a:t>
            </a:r>
            <a:endParaRPr lang="en-US" dirty="0"/>
          </a:p>
        </p:txBody>
      </p:sp>
      <p:sp>
        <p:nvSpPr>
          <p:cNvPr id="3" name="Content Placeholder 2"/>
          <p:cNvSpPr>
            <a:spLocks noGrp="1"/>
          </p:cNvSpPr>
          <p:nvPr>
            <p:ph idx="1"/>
          </p:nvPr>
        </p:nvSpPr>
        <p:spPr>
          <a:xfrm>
            <a:off x="3759868" y="3756422"/>
            <a:ext cx="7730274" cy="3695136"/>
          </a:xfrm>
        </p:spPr>
        <p:txBody>
          <a:bodyPr>
            <a:noAutofit/>
          </a:bodyPr>
          <a:lstStyle/>
          <a:p>
            <a:pPr marL="0" indent="0" algn="r">
              <a:buNone/>
            </a:pPr>
            <a:r>
              <a:rPr lang="ar-JO" sz="2800" dirty="0"/>
              <a:t/>
            </a:r>
            <a:br>
              <a:rPr lang="ar-JO" sz="2800" dirty="0"/>
            </a:br>
            <a:r>
              <a:rPr lang="ar-JO" sz="2800" dirty="0">
                <a:effectLst/>
              </a:rPr>
              <a:t>شهدَ عهدُ جلالته إقرار حقّ التعليم المجاني، وصدور تشريعات مهمة في مجالات مختلفة، وتوطيد العلاقات الأردنية مع السعودية وسوريا ومصر، وتوقيع اتفاقية "الضمان الجماعي العربي".</a:t>
            </a:r>
            <a:endParaRPr lang="en-US" sz="2800" dirty="0"/>
          </a:p>
        </p:txBody>
      </p:sp>
      <p:pic>
        <p:nvPicPr>
          <p:cNvPr id="3074" name="Picture 2" descr="حق التعليم - بُنيان"/>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743" y="3994484"/>
            <a:ext cx="2842120" cy="212958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00744" y="1722489"/>
            <a:ext cx="7472446" cy="2246769"/>
          </a:xfrm>
          <a:prstGeom prst="rect">
            <a:avLst/>
          </a:prstGeom>
          <a:noFill/>
        </p:spPr>
        <p:txBody>
          <a:bodyPr wrap="square" rtlCol="0">
            <a:spAutoFit/>
          </a:bodyPr>
          <a:lstStyle/>
          <a:p>
            <a:pPr algn="r"/>
            <a:r>
              <a:rPr lang="ar-JO" sz="2800" dirty="0"/>
              <a:t>حكمَ جلالة الملك طلال لأقلّ من سنة، وخلال ذلك أنجز الدستور الأردني لعام 1952، الذي جسّد آفاق التطور السياسي المرتكز على ضرورة مشاركة الشعب في صنع القرار، وأرسى من خلاله دعائم الوحدة الوطنية والقومية.</a:t>
            </a:r>
          </a:p>
          <a:p>
            <a:pPr algn="r"/>
            <a:endParaRPr lang="en-US" sz="2800" dirty="0"/>
          </a:p>
        </p:txBody>
      </p:sp>
      <p:pic>
        <p:nvPicPr>
          <p:cNvPr id="3076" name="Picture 4" descr="9,390,660 Togetherness Images, Stock Photos &amp; Vectors | Shuttersto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1048" y="1526402"/>
            <a:ext cx="3106099" cy="22300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8006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356937"/>
            <a:ext cx="10353761" cy="1326321"/>
          </a:xfrm>
        </p:spPr>
        <p:txBody>
          <a:bodyPr/>
          <a:lstStyle/>
          <a:p>
            <a:r>
              <a:rPr lang="ar-JO" dirty="0" smtClean="0"/>
              <a:t>نهاية عهد </a:t>
            </a:r>
            <a:r>
              <a:rPr lang="ar-JO" dirty="0">
                <a:effectLst/>
              </a:rPr>
              <a:t>الملك طلال</a:t>
            </a:r>
            <a:r>
              <a:rPr lang="ar-JO" dirty="0" smtClean="0"/>
              <a:t> </a:t>
            </a:r>
            <a:endParaRPr lang="en-US" dirty="0"/>
          </a:p>
        </p:txBody>
      </p:sp>
      <p:sp>
        <p:nvSpPr>
          <p:cNvPr id="3" name="Content Placeholder 2"/>
          <p:cNvSpPr>
            <a:spLocks noGrp="1"/>
          </p:cNvSpPr>
          <p:nvPr>
            <p:ph idx="1"/>
          </p:nvPr>
        </p:nvSpPr>
        <p:spPr>
          <a:xfrm>
            <a:off x="1058174" y="1434327"/>
            <a:ext cx="10353762" cy="3695136"/>
          </a:xfrm>
        </p:spPr>
        <p:txBody>
          <a:bodyPr/>
          <a:lstStyle/>
          <a:p>
            <a:r>
              <a:rPr lang="ar-JO" sz="3600" dirty="0" smtClean="0">
                <a:effectLst/>
              </a:rPr>
              <a:t>تعذّر </a:t>
            </a:r>
            <a:r>
              <a:rPr lang="ar-JO" sz="3600" dirty="0">
                <a:effectLst/>
              </a:rPr>
              <a:t>استمرار جلالته في الحكم بسبب مرضه، فكان القرارُ الدستوري بتشكيل مجلس الوصاية في 11 آب 1952 ريثما يبلغ نجلُه الحسين السنَّ </a:t>
            </a:r>
            <a:r>
              <a:rPr lang="ar-JO" sz="3600" dirty="0" smtClean="0">
                <a:effectLst/>
              </a:rPr>
              <a:t>القانونية.</a:t>
            </a:r>
            <a:endParaRPr lang="ar-JO" sz="3600" dirty="0">
              <a:effectLst/>
            </a:endParaRPr>
          </a:p>
          <a:p>
            <a:r>
              <a:rPr lang="ar-JO" sz="3600" dirty="0">
                <a:effectLst/>
              </a:rPr>
              <a:t>توفي جلالة الملك </a:t>
            </a:r>
            <a:r>
              <a:rPr lang="ar-JO" sz="3600" dirty="0" smtClean="0">
                <a:effectLst/>
              </a:rPr>
              <a:t>طلال في </a:t>
            </a:r>
            <a:r>
              <a:rPr lang="ar-JO" sz="3600" dirty="0">
                <a:effectLst/>
              </a:rPr>
              <a:t>السابع من تموز من عام 1972م</a:t>
            </a:r>
          </a:p>
          <a:p>
            <a:pPr marL="0" indent="0">
              <a:buNone/>
            </a:pPr>
            <a:endParaRPr lang="en-US" dirty="0"/>
          </a:p>
        </p:txBody>
      </p:sp>
      <p:pic>
        <p:nvPicPr>
          <p:cNvPr id="4098" name="Picture 2" descr="علم الاردن Archives – مريان للتصميم الفوتوغرافي"/>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31323" y="4630404"/>
            <a:ext cx="2171700" cy="2105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73404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19</TotalTime>
  <Words>162</Words>
  <Application>Microsoft Office PowerPoint</Application>
  <PresentationFormat>Widescreen</PresentationFormat>
  <Paragraphs>9</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Bookman Old Style</vt:lpstr>
      <vt:lpstr>Rockwell</vt:lpstr>
      <vt:lpstr>Times New Roman</vt:lpstr>
      <vt:lpstr>Damask</vt:lpstr>
      <vt:lpstr> جلالة الملك طلال </vt:lpstr>
      <vt:lpstr>نبذة عن حياة جلالة الملك طلال </vt:lpstr>
      <vt:lpstr>أهم إنجازات جلالة الملك طلال </vt:lpstr>
      <vt:lpstr>نهاية عهد الملك طلال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جلالة الملك طلال </dc:title>
  <dc:creator>Haya</dc:creator>
  <cp:lastModifiedBy>Haya</cp:lastModifiedBy>
  <cp:revision>4</cp:revision>
  <dcterms:created xsi:type="dcterms:W3CDTF">2022-11-30T16:31:48Z</dcterms:created>
  <dcterms:modified xsi:type="dcterms:W3CDTF">2022-11-30T16:51:06Z</dcterms:modified>
</cp:coreProperties>
</file>