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A17B6B-AC1B-4D41-93C6-FCB96D092F1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74353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17B6B-AC1B-4D41-93C6-FCB96D092F1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268831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17B6B-AC1B-4D41-93C6-FCB96D092F1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248744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17B6B-AC1B-4D41-93C6-FCB96D092F1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214370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A17B6B-AC1B-4D41-93C6-FCB96D092F17}"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838310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A17B6B-AC1B-4D41-93C6-FCB96D092F17}"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8153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A17B6B-AC1B-4D41-93C6-FCB96D092F17}"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946230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A17B6B-AC1B-4D41-93C6-FCB96D092F17}"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615349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A17B6B-AC1B-4D41-93C6-FCB96D092F17}"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333505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17B6B-AC1B-4D41-93C6-FCB96D092F17}"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369073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17B6B-AC1B-4D41-93C6-FCB96D092F17}"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091427-9063-4119-8F8B-7F76D387BCC6}" type="slidenum">
              <a:rPr lang="en-US" smtClean="0"/>
              <a:t>‹#›</a:t>
            </a:fld>
            <a:endParaRPr lang="en-US"/>
          </a:p>
        </p:txBody>
      </p:sp>
    </p:spTree>
    <p:extLst>
      <p:ext uri="{BB962C8B-B14F-4D97-AF65-F5344CB8AC3E}">
        <p14:creationId xmlns:p14="http://schemas.microsoft.com/office/powerpoint/2010/main" val="320200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17B6B-AC1B-4D41-93C6-FCB96D092F17}" type="datetimeFigureOut">
              <a:rPr lang="en-US" smtClean="0"/>
              <a:t>11/30/2022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91427-9063-4119-8F8B-7F76D387BCC6}" type="slidenum">
              <a:rPr lang="en-US" smtClean="0"/>
              <a:t>‹#›</a:t>
            </a:fld>
            <a:endParaRPr lang="en-US"/>
          </a:p>
        </p:txBody>
      </p:sp>
    </p:spTree>
    <p:extLst>
      <p:ext uri="{BB962C8B-B14F-4D97-AF65-F5344CB8AC3E}">
        <p14:creationId xmlns:p14="http://schemas.microsoft.com/office/powerpoint/2010/main" val="2838856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990600"/>
          </a:xfrm>
        </p:spPr>
        <p:txBody>
          <a:bodyPr>
            <a:normAutofit fontScale="90000"/>
          </a:bodyPr>
          <a:lstStyle/>
          <a:p>
            <a:r>
              <a:rPr lang="ar-JO" b="1" dirty="0" smtClean="0"/>
              <a:t>الملك عبد الله </a:t>
            </a:r>
            <a:r>
              <a:rPr lang="ar-JO" b="1" dirty="0" smtClean="0"/>
              <a:t>الثّاني </a:t>
            </a:r>
            <a:r>
              <a:rPr lang="ar-JO" b="1" dirty="0" smtClean="0"/>
              <a:t>بن الحسين</a:t>
            </a:r>
            <a:br>
              <a:rPr lang="ar-JO" b="1" dirty="0" smtClean="0"/>
            </a:br>
            <a:r>
              <a:rPr lang="ar-JO" b="1" dirty="0" smtClean="0"/>
              <a:t>( </a:t>
            </a:r>
            <a:r>
              <a:rPr lang="ar-JO" b="1" dirty="0" smtClean="0"/>
              <a:t>المُعزّز ) </a:t>
            </a:r>
            <a:endParaRPr lang="en-US" b="1" dirty="0"/>
          </a:p>
        </p:txBody>
      </p:sp>
      <p:sp>
        <p:nvSpPr>
          <p:cNvPr id="3" name="Subtitle 2"/>
          <p:cNvSpPr>
            <a:spLocks noGrp="1"/>
          </p:cNvSpPr>
          <p:nvPr>
            <p:ph type="subTitle" idx="1"/>
          </p:nvPr>
        </p:nvSpPr>
        <p:spPr>
          <a:xfrm>
            <a:off x="2057400" y="3886200"/>
            <a:ext cx="5105400" cy="1752600"/>
          </a:xfrm>
        </p:spPr>
        <p:txBody>
          <a:bodyPr/>
          <a:lstStyle/>
          <a:p>
            <a:endParaRPr lang="en-US" dirty="0"/>
          </a:p>
        </p:txBody>
      </p:sp>
      <p:pic>
        <p:nvPicPr>
          <p:cNvPr id="1026" name="Picture 2" descr="C:\Users\DELL\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2514600"/>
            <a:ext cx="5105400" cy="3686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03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نبذة عن حياته</a:t>
            </a:r>
            <a:endParaRPr lang="en-US" b="1" dirty="0"/>
          </a:p>
        </p:txBody>
      </p:sp>
      <p:sp>
        <p:nvSpPr>
          <p:cNvPr id="3" name="Content Placeholder 2"/>
          <p:cNvSpPr>
            <a:spLocks noGrp="1"/>
          </p:cNvSpPr>
          <p:nvPr>
            <p:ph idx="1"/>
          </p:nvPr>
        </p:nvSpPr>
        <p:spPr>
          <a:xfrm>
            <a:off x="457200" y="1600200"/>
            <a:ext cx="8229600" cy="4876799"/>
          </a:xfrm>
        </p:spPr>
        <p:txBody>
          <a:bodyPr>
            <a:normAutofit fontScale="47500" lnSpcReduction="20000"/>
          </a:bodyPr>
          <a:lstStyle/>
          <a:p>
            <a:pPr algn="r" rtl="1">
              <a:buFontTx/>
              <a:buChar char="-"/>
            </a:pPr>
            <a:r>
              <a:rPr lang="ar-JO" sz="5100" dirty="0" smtClean="0">
                <a:cs typeface="+mj-cs"/>
              </a:rPr>
              <a:t>وُلد </a:t>
            </a:r>
            <a:r>
              <a:rPr lang="ar-JO" sz="5100" dirty="0">
                <a:cs typeface="+mj-cs"/>
              </a:rPr>
              <a:t>الملك عبد الله الثاني في </a:t>
            </a:r>
            <a:r>
              <a:rPr lang="ar-JO" sz="5100" dirty="0" smtClean="0">
                <a:cs typeface="+mj-cs"/>
              </a:rPr>
              <a:t>30-1-1962م </a:t>
            </a:r>
            <a:r>
              <a:rPr lang="ar-JO" sz="5100" dirty="0">
                <a:cs typeface="+mj-cs"/>
              </a:rPr>
              <a:t>في محافظة عمّان في المملكة الأردنية </a:t>
            </a:r>
            <a:r>
              <a:rPr lang="ar-JO" sz="5100" dirty="0" smtClean="0">
                <a:cs typeface="+mj-cs"/>
              </a:rPr>
              <a:t>الهاشمية.</a:t>
            </a:r>
          </a:p>
          <a:p>
            <a:pPr algn="r" rtl="1">
              <a:buFontTx/>
              <a:buChar char="-"/>
            </a:pPr>
            <a:r>
              <a:rPr lang="ar-JO" sz="5100" dirty="0" smtClean="0">
                <a:cs typeface="+mj-cs"/>
              </a:rPr>
              <a:t>تسلَّم </a:t>
            </a:r>
            <a:r>
              <a:rPr lang="ar-JO" sz="5100" dirty="0">
                <a:cs typeface="+mj-cs"/>
              </a:rPr>
              <a:t>سلطاته الدستورية كملكٍ يوم وفاة والده الملك الحسين بن طلال في </a:t>
            </a:r>
            <a:r>
              <a:rPr lang="ar-JO" sz="5100" dirty="0" smtClean="0">
                <a:cs typeface="+mj-cs"/>
              </a:rPr>
              <a:t>7-2- 1999م.</a:t>
            </a:r>
          </a:p>
          <a:p>
            <a:pPr algn="r" rtl="1">
              <a:buFontTx/>
              <a:buChar char="-"/>
            </a:pPr>
            <a:r>
              <a:rPr lang="ar-JO" sz="5100" dirty="0">
                <a:cs typeface="+mj-cs"/>
              </a:rPr>
              <a:t>تزوج الملك عبد الله الثاني في </a:t>
            </a:r>
            <a:r>
              <a:rPr lang="ar-JO" sz="5100" dirty="0" smtClean="0">
                <a:cs typeface="+mj-cs"/>
              </a:rPr>
              <a:t>10-6-1993م </a:t>
            </a:r>
            <a:r>
              <a:rPr lang="ar-JO" sz="5100" dirty="0">
                <a:cs typeface="+mj-cs"/>
              </a:rPr>
              <a:t>من الملكة رانيا </a:t>
            </a:r>
            <a:r>
              <a:rPr lang="ar-JO" sz="5100" dirty="0" smtClean="0">
                <a:cs typeface="+mj-cs"/>
              </a:rPr>
              <a:t>الياسين</a:t>
            </a:r>
            <a:r>
              <a:rPr lang="ar-JO" sz="5100" dirty="0">
                <a:cs typeface="+mj-cs"/>
              </a:rPr>
              <a:t>، وأنجبا أربعة أبناء؛ وهم: الأمير الحسين، والأميرة إيمان، والأميرة سلمى، والأمير </a:t>
            </a:r>
            <a:r>
              <a:rPr lang="ar-JO" sz="5100" dirty="0" smtClean="0">
                <a:cs typeface="+mj-cs"/>
              </a:rPr>
              <a:t>هاشم.</a:t>
            </a:r>
          </a:p>
          <a:p>
            <a:pPr algn="r" rtl="1">
              <a:buFontTx/>
              <a:buChar char="-"/>
            </a:pPr>
            <a:r>
              <a:rPr lang="ar-JO" sz="5100" dirty="0" smtClean="0">
                <a:cs typeface="+mj-cs"/>
              </a:rPr>
              <a:t>بدأ </a:t>
            </a:r>
            <a:r>
              <a:rPr lang="ar-JO" sz="5100" dirty="0">
                <a:cs typeface="+mj-cs"/>
              </a:rPr>
              <a:t>تعليمه الأول في مدارس الكلية العلمية الإسلامية في عام 1966م في مدينة عمّان، وبعدها أكمل دراسته في أكاديمية ديرفيلد في الولايات المتحدة الاميركية، ثمّ انتقل إلى جامعة جورجتاون في العاصمة الأميركية واشنطن؛ أمّا التعليم العسكري فقد كان عبارةً عن خبراتٍ ودراساتٍ عسكريةٍ متنوعةٍ تمَّت دراستها في الولايات المتحدة، وبريطانيا، </a:t>
            </a:r>
            <a:r>
              <a:rPr lang="ar-JO" sz="5100" dirty="0" smtClean="0">
                <a:cs typeface="+mj-cs"/>
              </a:rPr>
              <a:t>وألمانيا.</a:t>
            </a:r>
          </a:p>
          <a:p>
            <a:pPr algn="r" rtl="1">
              <a:buFontTx/>
              <a:buChar char="-"/>
            </a:pPr>
            <a:r>
              <a:rPr lang="ar-JO" sz="5100" dirty="0">
                <a:cs typeface="+mj-cs"/>
              </a:rPr>
              <a:t>بدأ الاقتصاد الأردني بالتحسن بشكلٍ ملحوظ منذُ تولّي الملك عبد الله الثاني الحُكم؛ حيث تضاعف النمو الاقتصادي في المملكة الأردنية </a:t>
            </a:r>
            <a:r>
              <a:rPr lang="ar-JO" sz="5100" dirty="0" smtClean="0">
                <a:cs typeface="+mj-cs"/>
              </a:rPr>
              <a:t>الهاشمية.</a:t>
            </a:r>
          </a:p>
        </p:txBody>
      </p:sp>
    </p:spTree>
    <p:extLst>
      <p:ext uri="{BB962C8B-B14F-4D97-AF65-F5344CB8AC3E}">
        <p14:creationId xmlns:p14="http://schemas.microsoft.com/office/powerpoint/2010/main" val="1353294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أهم إنجازاته </a:t>
            </a:r>
            <a:endParaRPr lang="en-US" b="1" dirty="0"/>
          </a:p>
        </p:txBody>
      </p:sp>
      <p:sp>
        <p:nvSpPr>
          <p:cNvPr id="3" name="Content Placeholder 2"/>
          <p:cNvSpPr>
            <a:spLocks noGrp="1"/>
          </p:cNvSpPr>
          <p:nvPr>
            <p:ph idx="1"/>
          </p:nvPr>
        </p:nvSpPr>
        <p:spPr/>
        <p:txBody>
          <a:bodyPr>
            <a:normAutofit fontScale="77500" lnSpcReduction="20000"/>
          </a:bodyPr>
          <a:lstStyle/>
          <a:p>
            <a:pPr marL="0" indent="0" algn="r" rtl="1">
              <a:buNone/>
            </a:pPr>
            <a:endParaRPr lang="ar-JO" dirty="0" smtClean="0"/>
          </a:p>
          <a:p>
            <a:pPr marL="0" indent="0" algn="r" rtl="1">
              <a:buNone/>
            </a:pPr>
            <a:r>
              <a:rPr lang="ar-JO" dirty="0" smtClean="0"/>
              <a:t>سعى </a:t>
            </a:r>
            <a:r>
              <a:rPr lang="ar-JO" dirty="0"/>
              <a:t>الملك عبد الله الثاني منذ تولّيه السلطات الدستورية في </a:t>
            </a:r>
            <a:r>
              <a:rPr lang="ar-JO" dirty="0" smtClean="0"/>
              <a:t>7-2-1999م </a:t>
            </a:r>
            <a:r>
              <a:rPr lang="ar-JO" dirty="0"/>
              <a:t>إلى تطوير عدة قطاعات والنهوض بها، وذلك كما </a:t>
            </a:r>
            <a:r>
              <a:rPr lang="ar-JO" dirty="0" smtClean="0"/>
              <a:t>يأتي:-</a:t>
            </a:r>
          </a:p>
          <a:p>
            <a:pPr marL="0" indent="0" algn="r" rtl="1">
              <a:buNone/>
            </a:pPr>
            <a:r>
              <a:rPr lang="ar-JO" dirty="0" smtClean="0"/>
              <a:t> - الاهتمام </a:t>
            </a:r>
            <a:r>
              <a:rPr lang="ar-JO" dirty="0"/>
              <a:t>بالجانب </a:t>
            </a:r>
            <a:r>
              <a:rPr lang="ar-JO" dirty="0" smtClean="0"/>
              <a:t>السياسي.</a:t>
            </a:r>
          </a:p>
          <a:p>
            <a:pPr algn="r" rtl="1">
              <a:buFontTx/>
              <a:buChar char="-"/>
            </a:pPr>
            <a:r>
              <a:rPr lang="ar-JO" dirty="0" smtClean="0"/>
              <a:t>الاهتمام </a:t>
            </a:r>
            <a:r>
              <a:rPr lang="ar-JO" dirty="0"/>
              <a:t>بالجانب </a:t>
            </a:r>
            <a:r>
              <a:rPr lang="ar-JO" dirty="0" smtClean="0"/>
              <a:t>الاقتصادي.</a:t>
            </a:r>
          </a:p>
          <a:p>
            <a:pPr algn="r" rtl="1">
              <a:buFontTx/>
              <a:buChar char="-"/>
            </a:pPr>
            <a:r>
              <a:rPr lang="ar-JO" dirty="0"/>
              <a:t>الاهتمام بالجانب </a:t>
            </a:r>
            <a:r>
              <a:rPr lang="ar-JO" dirty="0" smtClean="0"/>
              <a:t>الاجتماعي.</a:t>
            </a:r>
          </a:p>
          <a:p>
            <a:pPr algn="r" rtl="1">
              <a:buFontTx/>
              <a:buChar char="-"/>
            </a:pPr>
            <a:r>
              <a:rPr lang="ar-JO" dirty="0"/>
              <a:t>الوصاية الهاشمية على </a:t>
            </a:r>
            <a:r>
              <a:rPr lang="ar-JO" dirty="0" smtClean="0"/>
              <a:t>المقدسات.</a:t>
            </a:r>
          </a:p>
          <a:p>
            <a:pPr algn="r" rtl="1">
              <a:buFontTx/>
              <a:buChar char="-"/>
            </a:pPr>
            <a:r>
              <a:rPr lang="ar-JO" dirty="0"/>
              <a:t>الجوائز التي أطلقها الملك عبد الله الثاني بن </a:t>
            </a:r>
            <a:r>
              <a:rPr lang="ar-JO" dirty="0" smtClean="0"/>
              <a:t>الحسين .</a:t>
            </a:r>
            <a:br>
              <a:rPr lang="ar-JO" dirty="0" smtClean="0"/>
            </a:br>
            <a:r>
              <a:rPr lang="ar-JO" dirty="0" smtClean="0"/>
              <a:t/>
            </a:r>
            <a:br>
              <a:rPr lang="ar-JO" dirty="0" smtClean="0"/>
            </a:br>
            <a:r>
              <a:rPr lang="ar-JO" dirty="0" smtClean="0"/>
              <a:t/>
            </a:r>
            <a:br>
              <a:rPr lang="ar-JO" dirty="0" smtClean="0"/>
            </a:br>
            <a:r>
              <a:rPr lang="ar-JO" dirty="0" smtClean="0"/>
              <a:t/>
            </a:r>
            <a:br>
              <a:rPr lang="ar-JO" dirty="0" smtClean="0"/>
            </a:br>
            <a:r>
              <a:rPr lang="ar-JO" dirty="0" smtClean="0"/>
              <a:t/>
            </a:r>
            <a:br>
              <a:rPr lang="ar-JO" dirty="0" smtClean="0"/>
            </a:br>
            <a:endParaRPr lang="en-US" dirty="0"/>
          </a:p>
        </p:txBody>
      </p:sp>
    </p:spTree>
    <p:extLst>
      <p:ext uri="{BB962C8B-B14F-4D97-AF65-F5344CB8AC3E}">
        <p14:creationId xmlns:p14="http://schemas.microsoft.com/office/powerpoint/2010/main" val="61966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799" y="-685799"/>
            <a:ext cx="1524001" cy="685800"/>
          </a:xfrm>
        </p:spPr>
        <p:txBody>
          <a:bodyPr>
            <a:normAutofit fontScale="90000"/>
          </a:bodyPr>
          <a:lstStyle/>
          <a:p>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71800" y="4191000"/>
            <a:ext cx="3620770" cy="25146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685800"/>
            <a:ext cx="3429000" cy="3276600"/>
          </a:xfrm>
          <a:prstGeom prst="rect">
            <a:avLst/>
          </a:prstGeom>
        </p:spPr>
      </p:pic>
    </p:spTree>
    <p:extLst>
      <p:ext uri="{BB962C8B-B14F-4D97-AF65-F5344CB8AC3E}">
        <p14:creationId xmlns:p14="http://schemas.microsoft.com/office/powerpoint/2010/main" val="3898603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JO" dirty="0" smtClean="0"/>
              <a:t> </a:t>
            </a:r>
          </a:p>
          <a:p>
            <a:pPr marL="0" indent="0" algn="ctr" rtl="1">
              <a:buNone/>
            </a:pPr>
            <a:r>
              <a:rPr lang="ar-JO" sz="4400" b="1" dirty="0" smtClean="0"/>
              <a:t>الإسم : ماركيلا المصري</a:t>
            </a:r>
          </a:p>
          <a:p>
            <a:pPr marL="0" indent="0" algn="ctr" rtl="1">
              <a:buNone/>
            </a:pPr>
            <a:endParaRPr lang="ar-JO" sz="4400" b="1" dirty="0" smtClean="0"/>
          </a:p>
          <a:p>
            <a:pPr marL="0" indent="0" algn="ctr" rtl="1">
              <a:buNone/>
            </a:pPr>
            <a:r>
              <a:rPr lang="ar-JO" sz="4400" b="1" dirty="0" smtClean="0"/>
              <a:t>الصف : الخامس الدولي ( و)</a:t>
            </a:r>
            <a:endParaRPr lang="en-US" sz="4400" b="1" dirty="0"/>
          </a:p>
        </p:txBody>
      </p:sp>
    </p:spTree>
    <p:extLst>
      <p:ext uri="{BB962C8B-B14F-4D97-AF65-F5344CB8AC3E}">
        <p14:creationId xmlns:p14="http://schemas.microsoft.com/office/powerpoint/2010/main" val="2004124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TotalTime>
  <Words>214</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الملك عبد الله الثّاني بن الحسين ( المُعزّز ) </vt:lpstr>
      <vt:lpstr>نبذة عن حياته</vt:lpstr>
      <vt:lpstr>أهم إنجازاته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 الله الثاني بن الحسين</dc:title>
  <dc:creator>DELL</dc:creator>
  <cp:lastModifiedBy>DELL</cp:lastModifiedBy>
  <cp:revision>11</cp:revision>
  <cp:lastPrinted>2022-11-30T10:43:57Z</cp:lastPrinted>
  <dcterms:created xsi:type="dcterms:W3CDTF">2022-11-27T09:55:12Z</dcterms:created>
  <dcterms:modified xsi:type="dcterms:W3CDTF">2022-11-30T10:44:10Z</dcterms:modified>
</cp:coreProperties>
</file>