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6F14EB-CAC4-4CBC-9A70-7A1FE9EC81CB}" v="7" dt="2022-11-30T16:32:44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7" d="100"/>
          <a:sy n="87" d="100"/>
        </p:scale>
        <p:origin x="3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abujaber" userId="b227805eb1be6759" providerId="LiveId" clId="{C26F14EB-CAC4-4CBC-9A70-7A1FE9EC81CB}"/>
    <pc:docChg chg="custSel modSld">
      <pc:chgData name="catherine abujaber" userId="b227805eb1be6759" providerId="LiveId" clId="{C26F14EB-CAC4-4CBC-9A70-7A1FE9EC81CB}" dt="2022-11-30T16:44:08.651" v="164" actId="20577"/>
      <pc:docMkLst>
        <pc:docMk/>
      </pc:docMkLst>
      <pc:sldChg chg="modSp mod">
        <pc:chgData name="catherine abujaber" userId="b227805eb1be6759" providerId="LiveId" clId="{C26F14EB-CAC4-4CBC-9A70-7A1FE9EC81CB}" dt="2022-11-30T16:43:37.846" v="157" actId="20577"/>
        <pc:sldMkLst>
          <pc:docMk/>
          <pc:sldMk cId="1691609915" sldId="256"/>
        </pc:sldMkLst>
        <pc:spChg chg="mod">
          <ac:chgData name="catherine abujaber" userId="b227805eb1be6759" providerId="LiveId" clId="{C26F14EB-CAC4-4CBC-9A70-7A1FE9EC81CB}" dt="2022-11-30T16:43:37.846" v="157" actId="20577"/>
          <ac:spMkLst>
            <pc:docMk/>
            <pc:sldMk cId="1691609915" sldId="256"/>
            <ac:spMk id="2" creationId="{E205A48C-0EA1-D478-5D0E-D1316D724E25}"/>
          </ac:spMkLst>
        </pc:spChg>
      </pc:sldChg>
      <pc:sldChg chg="modSp mod">
        <pc:chgData name="catherine abujaber" userId="b227805eb1be6759" providerId="LiveId" clId="{C26F14EB-CAC4-4CBC-9A70-7A1FE9EC81CB}" dt="2022-11-30T16:44:08.651" v="164" actId="20577"/>
        <pc:sldMkLst>
          <pc:docMk/>
          <pc:sldMk cId="689845292" sldId="257"/>
        </pc:sldMkLst>
        <pc:spChg chg="mod">
          <ac:chgData name="catherine abujaber" userId="b227805eb1be6759" providerId="LiveId" clId="{C26F14EB-CAC4-4CBC-9A70-7A1FE9EC81CB}" dt="2022-11-30T16:44:08.651" v="164" actId="20577"/>
          <ac:spMkLst>
            <pc:docMk/>
            <pc:sldMk cId="689845292" sldId="257"/>
            <ac:spMk id="1034" creationId="{868C647D-D003-A9B4-CC77-EE1BC449C154}"/>
          </ac:spMkLst>
        </pc:spChg>
      </pc:sldChg>
      <pc:sldChg chg="addSp delSp modSp mod">
        <pc:chgData name="catherine abujaber" userId="b227805eb1be6759" providerId="LiveId" clId="{C26F14EB-CAC4-4CBC-9A70-7A1FE9EC81CB}" dt="2022-11-30T16:25:14.123" v="118" actId="1076"/>
        <pc:sldMkLst>
          <pc:docMk/>
          <pc:sldMk cId="3317630986" sldId="258"/>
        </pc:sldMkLst>
        <pc:spChg chg="mod">
          <ac:chgData name="catherine abujaber" userId="b227805eb1be6759" providerId="LiveId" clId="{C26F14EB-CAC4-4CBC-9A70-7A1FE9EC81CB}" dt="2022-11-30T15:52:39.774" v="29" actId="121"/>
          <ac:spMkLst>
            <pc:docMk/>
            <pc:sldMk cId="3317630986" sldId="258"/>
            <ac:spMk id="2" creationId="{C428522B-47AD-822F-B4E6-E7EF9249CADA}"/>
          </ac:spMkLst>
        </pc:spChg>
        <pc:spChg chg="mod">
          <ac:chgData name="catherine abujaber" userId="b227805eb1be6759" providerId="LiveId" clId="{C26F14EB-CAC4-4CBC-9A70-7A1FE9EC81CB}" dt="2022-11-30T15:48:59.091" v="16" actId="20577"/>
          <ac:spMkLst>
            <pc:docMk/>
            <pc:sldMk cId="3317630986" sldId="258"/>
            <ac:spMk id="3" creationId="{B2330AA3-7B65-CAE5-B78F-9151818D0F07}"/>
          </ac:spMkLst>
        </pc:spChg>
        <pc:picChg chg="add del mod">
          <ac:chgData name="catherine abujaber" userId="b227805eb1be6759" providerId="LiveId" clId="{C26F14EB-CAC4-4CBC-9A70-7A1FE9EC81CB}" dt="2022-11-30T16:25:14.123" v="118" actId="1076"/>
          <ac:picMkLst>
            <pc:docMk/>
            <pc:sldMk cId="3317630986" sldId="258"/>
            <ac:picMk id="2055" creationId="{94CD12E5-96E3-160B-501C-346713AAFEDB}"/>
          </ac:picMkLst>
        </pc:picChg>
      </pc:sldChg>
      <pc:sldChg chg="addSp modSp mod setBg">
        <pc:chgData name="catherine abujaber" userId="b227805eb1be6759" providerId="LiveId" clId="{C26F14EB-CAC4-4CBC-9A70-7A1FE9EC81CB}" dt="2022-11-30T16:32:45.662" v="122" actId="26606"/>
        <pc:sldMkLst>
          <pc:docMk/>
          <pc:sldMk cId="3006778526" sldId="259"/>
        </pc:sldMkLst>
        <pc:spChg chg="mod">
          <ac:chgData name="catherine abujaber" userId="b227805eb1be6759" providerId="LiveId" clId="{C26F14EB-CAC4-4CBC-9A70-7A1FE9EC81CB}" dt="2022-11-30T16:32:45.662" v="122" actId="26606"/>
          <ac:spMkLst>
            <pc:docMk/>
            <pc:sldMk cId="3006778526" sldId="259"/>
            <ac:spMk id="2" creationId="{4094EEF1-951F-7294-5DD4-538CA70450BA}"/>
          </ac:spMkLst>
        </pc:spChg>
        <pc:spChg chg="mod">
          <ac:chgData name="catherine abujaber" userId="b227805eb1be6759" providerId="LiveId" clId="{C26F14EB-CAC4-4CBC-9A70-7A1FE9EC81CB}" dt="2022-11-30T16:32:45.662" v="122" actId="26606"/>
          <ac:spMkLst>
            <pc:docMk/>
            <pc:sldMk cId="3006778526" sldId="259"/>
            <ac:spMk id="3" creationId="{EF4018A6-3BD4-5F58-B45F-D327AFA6D13B}"/>
          </ac:spMkLst>
        </pc:spChg>
        <pc:spChg chg="add">
          <ac:chgData name="catherine abujaber" userId="b227805eb1be6759" providerId="LiveId" clId="{C26F14EB-CAC4-4CBC-9A70-7A1FE9EC81CB}" dt="2022-11-30T16:32:45.662" v="122" actId="26606"/>
          <ac:spMkLst>
            <pc:docMk/>
            <pc:sldMk cId="3006778526" sldId="259"/>
            <ac:spMk id="3079" creationId="{D009D6D5-DAC2-4A8B-A17A-E206B9012D09}"/>
          </ac:spMkLst>
        </pc:spChg>
        <pc:picChg chg="add mod">
          <ac:chgData name="catherine abujaber" userId="b227805eb1be6759" providerId="LiveId" clId="{C26F14EB-CAC4-4CBC-9A70-7A1FE9EC81CB}" dt="2022-11-30T16:32:45.662" v="122" actId="26606"/>
          <ac:picMkLst>
            <pc:docMk/>
            <pc:sldMk cId="3006778526" sldId="259"/>
            <ac:picMk id="3074" creationId="{6310A551-2CA1-6FAA-0049-E74205B2D9A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0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7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4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2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7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1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3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7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7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8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82430-C7EC-4885-80EB-976E5D69FFF2}" type="datetimeFigureOut">
              <a:rPr lang="en-US" smtClean="0"/>
              <a:t>30-Nov-2022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148CF-024D-4ED6-93EE-C372C5344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9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5A48C-0EA1-D478-5D0E-D1316D724E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4000" dirty="0">
                <a:effectLst/>
                <a:ea typeface="Arial Unicode MS"/>
                <a:cs typeface="Simplified Arabic" panose="02020603050405020304" pitchFamily="18" charset="-78"/>
              </a:rPr>
              <a:t>جلالة الملك الحسين بن طلال 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1F43DA-DE99-5AB2-400B-DF5FEF7C2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6362" y="3602038"/>
            <a:ext cx="2851638" cy="1031508"/>
          </a:xfrm>
        </p:spPr>
        <p:txBody>
          <a:bodyPr/>
          <a:lstStyle/>
          <a:p>
            <a:r>
              <a:rPr lang="ar-JO" dirty="0"/>
              <a:t>اميلي ابوجابر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0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6" name="Rectangle 104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is Majesty King Hussein - King Hussein Foundation">
            <a:extLst>
              <a:ext uri="{FF2B5EF4-FFF2-40B4-BE49-F238E27FC236}">
                <a16:creationId xmlns:a16="http://schemas.microsoft.com/office/drawing/2014/main" id="{182733E9-F3B2-6C4B-A98B-BED7A2BCBE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33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7" name="Rectangle 1049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4" name="Title 1">
            <a:extLst>
              <a:ext uri="{FF2B5EF4-FFF2-40B4-BE49-F238E27FC236}">
                <a16:creationId xmlns:a16="http://schemas.microsoft.com/office/drawing/2014/main" id="{868C647D-D003-A9B4-CC77-EE1BC449C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/>
              <a:t>جلا</a:t>
            </a:r>
            <a:r>
              <a:rPr lang="ar-JO" sz="4800" dirty="0"/>
              <a:t>لة</a:t>
            </a:r>
            <a:r>
              <a:rPr lang="en-US" sz="4800" dirty="0"/>
              <a:t> </a:t>
            </a:r>
            <a:r>
              <a:rPr lang="en-US" sz="4800" dirty="0" err="1"/>
              <a:t>الملك</a:t>
            </a:r>
            <a:r>
              <a:rPr lang="ar-JO" sz="4800" dirty="0"/>
              <a:t> الحسين </a:t>
            </a:r>
            <a:r>
              <a:rPr lang="en-US" sz="4800" dirty="0" err="1"/>
              <a:t>بن</a:t>
            </a:r>
            <a:r>
              <a:rPr lang="en-US" sz="4800" dirty="0"/>
              <a:t> </a:t>
            </a:r>
            <a:r>
              <a:rPr lang="en-US" sz="4800" dirty="0" err="1"/>
              <a:t>طلال</a:t>
            </a:r>
            <a:r>
              <a:rPr lang="ar-JO" sz="4800"/>
              <a:t> المعظم</a:t>
            </a:r>
            <a:endParaRPr lang="en-US" sz="4800" dirty="0"/>
          </a:p>
        </p:txBody>
      </p:sp>
      <p:sp>
        <p:nvSpPr>
          <p:cNvPr id="1058" name="Rectangle 105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59" name="Rectangle 105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845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8522B-47AD-822F-B4E6-E7EF9249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pPr algn="r"/>
            <a:r>
              <a:rPr lang="ar-JO" dirty="0"/>
              <a:t>حياته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30AA3-7B65-CAE5-B78F-9151818D0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000" dirty="0"/>
              <a:t>ولد في 14تشرين الثاني 1935, و توفى في 7 شباط 1999.</a:t>
            </a:r>
          </a:p>
          <a:p>
            <a:pPr marL="0" indent="0" algn="r">
              <a:buNone/>
            </a:pPr>
            <a:r>
              <a:rPr kumimoji="0" lang="ar-SA" altLang="en-US" sz="2000" b="0" i="0" u="none" strike="noStrike" cap="none" normalizeH="0" baseline="0" dirty="0">
                <a:ln>
                  <a:noFill/>
                </a:ln>
                <a:effectLst/>
                <a:latin typeface="inherit"/>
                <a:cs typeface="Arial" panose="020B0604020202020204" pitchFamily="34" charset="0"/>
              </a:rPr>
              <a:t>كان ملكًا للأردن من </a:t>
            </a:r>
            <a:r>
              <a:rPr kumimoji="0" lang="ar-JO" altLang="en-US" sz="2000" b="0" i="0" u="none" strike="noStrike" cap="none" normalizeH="0" baseline="0" dirty="0">
                <a:ln>
                  <a:noFill/>
                </a:ln>
                <a:effectLst/>
                <a:latin typeface="inherit"/>
                <a:cs typeface="Arial" panose="020B0604020202020204" pitchFamily="34" charset="0"/>
              </a:rPr>
              <a:t>8,</a:t>
            </a:r>
            <a:r>
              <a:rPr kumimoji="0" lang="ar-SA" altLang="en-US" sz="2000" b="0" i="0" u="none" strike="noStrike" cap="none" normalizeH="0" baseline="0" dirty="0">
                <a:ln>
                  <a:noFill/>
                </a:ln>
                <a:effectLst/>
                <a:latin typeface="inherit"/>
                <a:cs typeface="Arial" panose="020B0604020202020204" pitchFamily="34" charset="0"/>
              </a:rPr>
              <a:t>11 </a:t>
            </a:r>
            <a:r>
              <a:rPr kumimoji="0" lang="ar-JO" altLang="en-US" sz="2000" b="0" i="0" u="none" strike="noStrike" cap="none" normalizeH="0" baseline="0" dirty="0">
                <a:ln>
                  <a:noFill/>
                </a:ln>
                <a:effectLst/>
                <a:latin typeface="inherit"/>
                <a:cs typeface="Arial" panose="020B0604020202020204" pitchFamily="34" charset="0"/>
              </a:rPr>
              <a:t>,</a:t>
            </a:r>
            <a:r>
              <a:rPr kumimoji="0" lang="ar-SA" altLang="en-US" sz="2000" b="0" i="0" u="none" strike="noStrike" cap="none" normalizeH="0" baseline="0" dirty="0">
                <a:ln>
                  <a:noFill/>
                </a:ln>
                <a:effectLst/>
                <a:latin typeface="inherit"/>
                <a:cs typeface="Arial" panose="020B0604020202020204" pitchFamily="34" charset="0"/>
              </a:rPr>
              <a:t>1952 حتى وفاته في 1999. كعضو في الأسرة الهاشمية ، العائلة المالكة في الأردن منذ عام 1921 ، كان حسين من الجيل الأربعين من سلالة محمد</a:t>
            </a:r>
            <a:r>
              <a:rPr kumimoji="0" lang="ar-JO" altLang="en-US" sz="2000" b="0" i="0" u="none" strike="noStrike" cap="none" normalizeH="0" baseline="0" dirty="0">
                <a:ln>
                  <a:noFill/>
                </a:ln>
                <a:effectLst/>
                <a:latin typeface="inherit"/>
                <a:cs typeface="Arial" panose="020B0604020202020204" pitchFamily="34" charset="0"/>
              </a:rPr>
              <a:t> رسول الله</a:t>
            </a:r>
            <a:r>
              <a:rPr kumimoji="0" lang="ar-SA" altLang="en-US" sz="2000" b="0" i="0" u="none" strike="noStrike" cap="none" normalizeH="0" baseline="0" dirty="0">
                <a:ln>
                  <a:noFill/>
                </a:ln>
                <a:effectLst/>
                <a:latin typeface="inherit"/>
                <a:cs typeface="Arial" panose="020B0604020202020204" pitchFamily="34" charset="0"/>
              </a:rPr>
              <a:t> المباشرة</a:t>
            </a:r>
            <a:r>
              <a:rPr lang="ar-JO" altLang="en-US" sz="2000" dirty="0">
                <a:latin typeface="inherit"/>
                <a:cs typeface="Arial" panose="020B0604020202020204" pitchFamily="34" charset="0"/>
              </a:rPr>
              <a:t>.</a:t>
            </a:r>
          </a:p>
          <a:p>
            <a:pPr marL="0" indent="0" algn="r">
              <a:buNone/>
            </a:pPr>
            <a:r>
              <a:rPr lang="ar-JO" sz="2000" dirty="0"/>
              <a:t>تزوج دينا بنت عبدالحميد 1955-1957 و الأميرة منا الحسين1961-1971</a:t>
            </a:r>
          </a:p>
          <a:p>
            <a:pPr marL="0" indent="0" algn="r">
              <a:buNone/>
            </a:pPr>
            <a:r>
              <a:rPr lang="ar-JO" sz="2000" dirty="0"/>
              <a:t>و علياء طوقان 1972-1977 و  نورالحسين 1978-1999</a:t>
            </a:r>
            <a:endParaRPr lang="en-US" sz="2000" dirty="0"/>
          </a:p>
        </p:txBody>
      </p:sp>
      <p:pic>
        <p:nvPicPr>
          <p:cNvPr id="2055" name="Picture 7" descr="Hussein of Jordan - Wikipedia">
            <a:extLst>
              <a:ext uri="{FF2B5EF4-FFF2-40B4-BE49-F238E27FC236}">
                <a16:creationId xmlns:a16="http://schemas.microsoft.com/office/drawing/2014/main" id="{94CD12E5-96E3-160B-501C-346713AAFE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19" b="-2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0" name="Straight Connector 205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63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94EEF1-951F-7294-5DD4-538CA7045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ar-JO" dirty="0">
                <a:ea typeface="Arial Unicode MS"/>
                <a:cs typeface="Simplified Arabic" panose="02020603050405020304" pitchFamily="18" charset="-78"/>
              </a:rPr>
              <a:t>بعض من اهم</a:t>
            </a:r>
            <a:r>
              <a:rPr lang="ar-JO" dirty="0">
                <a:effectLst/>
                <a:ea typeface="Arial Unicode MS"/>
                <a:cs typeface="Simplified Arabic" panose="02020603050405020304" pitchFamily="18" charset="-78"/>
              </a:rPr>
              <a:t> إنجازات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018A6-3BD4-5F58-B45F-D327AFA6D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r>
              <a:rPr lang="ar-JO" sz="1700" b="0" i="0">
                <a:effectLst/>
                <a:latin typeface="DroidArabicKufi-Regular"/>
              </a:rPr>
              <a:t>النهضة في مختلف القطاعات الصناعية والسياسية والاقتصادية والتي تخدم الحالة الاجتماعية للمواطنين.</a:t>
            </a:r>
          </a:p>
          <a:p>
            <a:endParaRPr lang="ar-JO" sz="1700" b="0" i="0">
              <a:effectLst/>
              <a:latin typeface="DroidArabicKufi-Regular"/>
            </a:endParaRPr>
          </a:p>
          <a:p>
            <a:r>
              <a:rPr lang="ar-JO" sz="1700" b="0" i="0">
                <a:effectLst/>
                <a:latin typeface="DroidArabicKufi-Regular"/>
              </a:rPr>
              <a:t>زيادة جودة القطاع الصحي والرعاية الصحية المقدمة للمواطنين</a:t>
            </a:r>
            <a:br>
              <a:rPr lang="ar-JO" sz="1700"/>
            </a:br>
            <a:br>
              <a:rPr lang="ar-JO" sz="1700"/>
            </a:br>
            <a:br>
              <a:rPr lang="ar-JO" sz="1700"/>
            </a:br>
            <a:endParaRPr lang="ar-JO" sz="1700"/>
          </a:p>
          <a:p>
            <a:r>
              <a:rPr lang="ar-JO" sz="1700" b="0" i="0">
                <a:effectLst/>
                <a:latin typeface="DroidArabicKufi-Regular"/>
              </a:rPr>
              <a:t>التأكيد على التقدم الأكاديمي وتعزيز التعليم إذ ارتفعت نسبة السكان المتعلمين في الأردن إلى من 33% إلى 85.5% في عام 1996م.</a:t>
            </a:r>
            <a:br>
              <a:rPr lang="ar-JO" sz="1700"/>
            </a:br>
            <a:br>
              <a:rPr lang="ar-JO" sz="1700"/>
            </a:br>
            <a:endParaRPr lang="en-US" sz="1700"/>
          </a:p>
        </p:txBody>
      </p:sp>
      <p:pic>
        <p:nvPicPr>
          <p:cNvPr id="3074" name="Picture 2" descr="King Hussein | Jordan royal family, King queen princess, Queen noor">
            <a:extLst>
              <a:ext uri="{FF2B5EF4-FFF2-40B4-BE49-F238E27FC236}">
                <a16:creationId xmlns:a16="http://schemas.microsoft.com/office/drawing/2014/main" id="{6310A551-2CA1-6FAA-0049-E74205B2D9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6901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778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136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DroidArabicKufi-Regular</vt:lpstr>
      <vt:lpstr>inherit</vt:lpstr>
      <vt:lpstr>Office Theme</vt:lpstr>
      <vt:lpstr>جلالة الملك الحسين بن طلال </vt:lpstr>
      <vt:lpstr>جلالة الملك الحسين بن طلال المعظم</vt:lpstr>
      <vt:lpstr>حياته</vt:lpstr>
      <vt:lpstr>بعض من اهم إنجازات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جلالة الملك الحسين</dc:title>
  <dc:creator>catherine abujaber</dc:creator>
  <cp:lastModifiedBy>catherine abujaber</cp:lastModifiedBy>
  <cp:revision>1</cp:revision>
  <dcterms:created xsi:type="dcterms:W3CDTF">2022-11-30T14:22:08Z</dcterms:created>
  <dcterms:modified xsi:type="dcterms:W3CDTF">2022-11-30T16:44:16Z</dcterms:modified>
</cp:coreProperties>
</file>