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2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4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3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2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5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2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0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9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E43B-730F-4F6D-BD37-579ACC39149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CE4C-A494-4E37-BD38-2424C096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76600"/>
            <a:ext cx="4419600" cy="1470025"/>
          </a:xfrm>
        </p:spPr>
        <p:txBody>
          <a:bodyPr/>
          <a:lstStyle/>
          <a:p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MAVERICK</a:t>
            </a:r>
            <a:endParaRPr lang="en-US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5105400"/>
            <a:ext cx="3048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Sanad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Samawi</a:t>
            </a:r>
            <a:endParaRPr lang="en-US" b="1" i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2875002"/>
            <a:ext cx="4800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TOP GUN</a:t>
            </a:r>
            <a:endParaRPr lang="en-US" sz="66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6248400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6</a:t>
            </a:r>
            <a:r>
              <a:rPr lang="en-US" i="1" baseline="30000" dirty="0" smtClean="0">
                <a:solidFill>
                  <a:schemeClr val="bg1"/>
                </a:solidFill>
              </a:rPr>
              <a:t>th</a:t>
            </a:r>
            <a:r>
              <a:rPr lang="en-US" i="1" dirty="0" smtClean="0">
                <a:solidFill>
                  <a:schemeClr val="bg1"/>
                </a:solidFill>
              </a:rPr>
              <a:t> GRADE D</a:t>
            </a:r>
            <a:endParaRPr lang="en-US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0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Franklin Gothic Heavy" pitchFamily="34" charset="0"/>
              </a:rPr>
              <a:t>TOP GUN </a:t>
            </a:r>
            <a:r>
              <a:rPr lang="en-US" dirty="0" smtClean="0"/>
              <a:t>Ma</a:t>
            </a:r>
            <a:r>
              <a:rPr lang="en-US" i="1" dirty="0" smtClean="0"/>
              <a:t>verick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Since I am a big fan of action movies, I recently watched the movie TOP GUN.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3800" b="1" dirty="0" smtClean="0"/>
              <a:t>TOP GUN </a:t>
            </a:r>
            <a:r>
              <a:rPr lang="en-US" sz="3800" i="1" dirty="0" smtClean="0"/>
              <a:t>Maverick</a:t>
            </a:r>
            <a:r>
              <a:rPr lang="en-US" sz="3800" dirty="0" smtClean="0"/>
              <a:t> </a:t>
            </a:r>
            <a:r>
              <a:rPr lang="en-US" sz="3800" dirty="0"/>
              <a:t>is a 2022 American action film directed by Joseph </a:t>
            </a:r>
            <a:r>
              <a:rPr lang="en-US" sz="3800" dirty="0" err="1"/>
              <a:t>Kosinski</a:t>
            </a:r>
            <a:r>
              <a:rPr lang="en-US" sz="3800" dirty="0"/>
              <a:t>. 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and due to the hardness level of this mission, </a:t>
            </a:r>
          </a:p>
          <a:p>
            <a:pPr marL="0" indent="0">
              <a:buNone/>
            </a:pPr>
            <a:r>
              <a:rPr lang="en-US" sz="3800" dirty="0" smtClean="0"/>
              <a:t>he did it himself along  with his students, and  finally the mission was accomplished in partnership between Pete and one of his good students.      </a:t>
            </a: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Tom Cruise really did fly the planes he used in the film.</a:t>
            </a: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Over More this movie </a:t>
            </a:r>
            <a:r>
              <a:rPr lang="en-US" sz="3800" dirty="0"/>
              <a:t>is the sequel to the 1986 film </a:t>
            </a:r>
            <a:r>
              <a:rPr lang="en-US" sz="3800" dirty="0" smtClean="0"/>
              <a:t>TOP GUN and </a:t>
            </a:r>
            <a:r>
              <a:rPr lang="en-US" sz="3800" dirty="0"/>
              <a:t>the second installment in the Top Gun film series. </a:t>
            </a:r>
          </a:p>
        </p:txBody>
      </p:sp>
    </p:spTree>
    <p:extLst>
      <p:ext uri="{BB962C8B-B14F-4D97-AF65-F5344CB8AC3E}">
        <p14:creationId xmlns:p14="http://schemas.microsoft.com/office/powerpoint/2010/main" val="254815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 cruise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Tom cruise is the starring actor in the  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TOP GUN </a:t>
            </a:r>
            <a:r>
              <a:rPr lang="en-US" i="1" dirty="0" smtClean="0"/>
              <a:t>maverick</a:t>
            </a:r>
            <a:r>
              <a:rPr lang="en-US" dirty="0" smtClean="0"/>
              <a:t> and played  Captain Pete</a:t>
            </a:r>
          </a:p>
          <a:p>
            <a:pPr marL="0" indent="0">
              <a:buNone/>
            </a:pPr>
            <a:r>
              <a:rPr lang="en-US" dirty="0" smtClean="0"/>
              <a:t> "Maverick" Mitchell in the movie,</a:t>
            </a:r>
          </a:p>
          <a:p>
            <a:pPr marL="0" indent="0">
              <a:buNone/>
            </a:pPr>
            <a:r>
              <a:rPr lang="en-US" dirty="0" smtClean="0"/>
              <a:t>Tom Cruise is a professional Pilot who was </a:t>
            </a:r>
          </a:p>
          <a:p>
            <a:pPr marL="0" indent="0">
              <a:buNone/>
            </a:pPr>
            <a:r>
              <a:rPr lang="en-US" dirty="0" smtClean="0"/>
              <a:t>asked to train some pilots for a special </a:t>
            </a:r>
            <a:r>
              <a:rPr lang="en-US" dirty="0" err="1" smtClean="0"/>
              <a:t>mession</a:t>
            </a:r>
            <a:r>
              <a:rPr lang="en-US" dirty="0" smtClean="0"/>
              <a:t>,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722" y="4495800"/>
            <a:ext cx="4359678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 Teller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Miles teller acted in the movie TOP GUN maverick he played as Bradley Rooster in the movie, he did not matched the required qualification</a:t>
            </a:r>
            <a:r>
              <a:rPr lang="en-US" dirty="0" smtClean="0"/>
              <a:t> for such a mission in the trainings but he managed to do it at the field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MAVERICK</vt:lpstr>
      <vt:lpstr>TOP GUN Maverick</vt:lpstr>
      <vt:lpstr>Tom cruise</vt:lpstr>
      <vt:lpstr>Miles Teller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gun:maverick</dc:title>
  <dc:creator>Nadia Bsnna</dc:creator>
  <cp:lastModifiedBy>Nadia Bsnna</cp:lastModifiedBy>
  <cp:revision>13</cp:revision>
  <dcterms:created xsi:type="dcterms:W3CDTF">2022-11-30T14:34:32Z</dcterms:created>
  <dcterms:modified xsi:type="dcterms:W3CDTF">2022-11-30T16:43:10Z</dcterms:modified>
</cp:coreProperties>
</file>