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hp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56" d="100"/>
          <a:sy n="56" d="100"/>
        </p:scale>
        <p:origin x="106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016D-B120-492E-B607-9056D0569930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BFDA8-4ABF-4A86-A9AF-43DBA95344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104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016D-B120-492E-B607-9056D0569930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BFDA8-4ABF-4A86-A9AF-43DBA95344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401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016D-B120-492E-B607-9056D0569930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BFDA8-4ABF-4A86-A9AF-43DBA9534464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748558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016D-B120-492E-B607-9056D0569930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BFDA8-4ABF-4A86-A9AF-43DBA95344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9527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016D-B120-492E-B607-9056D0569930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BFDA8-4ABF-4A86-A9AF-43DBA953446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886792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016D-B120-492E-B607-9056D0569930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BFDA8-4ABF-4A86-A9AF-43DBA95344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2473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016D-B120-492E-B607-9056D0569930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BFDA8-4ABF-4A86-A9AF-43DBA95344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1341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016D-B120-492E-B607-9056D0569930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BFDA8-4ABF-4A86-A9AF-43DBA95344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676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016D-B120-492E-B607-9056D0569930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BFDA8-4ABF-4A86-A9AF-43DBA95344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597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016D-B120-492E-B607-9056D0569930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BFDA8-4ABF-4A86-A9AF-43DBA95344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327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016D-B120-492E-B607-9056D0569930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BFDA8-4ABF-4A86-A9AF-43DBA95344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055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016D-B120-492E-B607-9056D0569930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BFDA8-4ABF-4A86-A9AF-43DBA95344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949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016D-B120-492E-B607-9056D0569930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BFDA8-4ABF-4A86-A9AF-43DBA95344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508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016D-B120-492E-B607-9056D0569930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BFDA8-4ABF-4A86-A9AF-43DBA95344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773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016D-B120-492E-B607-9056D0569930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BFDA8-4ABF-4A86-A9AF-43DBA95344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992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016D-B120-492E-B607-9056D0569930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BFDA8-4ABF-4A86-A9AF-43DBA95344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605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BE016D-B120-492E-B607-9056D0569930}" type="datetimeFigureOut">
              <a:rPr lang="en-US" smtClean="0"/>
              <a:t>11/29/2022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3EBFDA8-4ABF-4A86-A9AF-43DBA95344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775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lghad.com/%D8%A7%D9%84%D8%B0%D9%83%D8%B1%D9%89-%D8%A7%D9%84%D8%AB%D8%A7%D9%85%D9%86%D8%A9-%D9%88%D8%A7%D9%84%D8%A3%D8%B1%D8%A8%D8%B9%D9%88%D9%86-%D9%84%D9%88%D9%81%D8%A7%D8%A9-%D8%A7%D9%84%D9%85%D9%84%D9%83/" TargetMode="External"/><Relationship Id="rId7" Type="http://schemas.openxmlformats.org/officeDocument/2006/relationships/hyperlink" Target="https://alamphoto.com/images/%D8%AE%D9%84%D9%81%D9%8A%D8%A7%D8%AA-%D8%A7%D9%84%D8%B9%D9%84%D9%85-%D8%A7%D9%84%D8%A3%D8%B1%D8%AF%D9%86%D9%8A-2018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g"/><Relationship Id="rId5" Type="http://schemas.openxmlformats.org/officeDocument/2006/relationships/hyperlink" Target="https://www.urdoninews.com/index.php/%D8%A7%D9%84%D8%B0%D9%83%D8%B1%D9%89-%D8%A7%D9%84%D8%AE%D9%85%D8%B3%D9%88%D9%86-%D9%84%D9%88%D9%81%D8%A7%D8%A9-%D8%A7%D9%84%D9%85%D9%84%D9%83-%D8%B7%D9%84%D8%A7%D9%84-%D8%A8%D9%86-%D8%B9%D8%A8%D8%AF%D8%A7%D9%84%D9%84%D9%87-%D8%BA%D8%AF%D8%A7" TargetMode="Externa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mmonnews.net/article/538332" TargetMode="External"/><Relationship Id="rId2" Type="http://schemas.openxmlformats.org/officeDocument/2006/relationships/image" Target="../media/image4.php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palsawa.com/post/41820/%D8%A7%D9%84%D8%A3%D8%B1%D8%AF%D9%86-%D9%8A%D8%B9%D8%AA%D8%B2%D9%85-%D8%A5%D9%86%D8%B4%D8%A7%D8%A1-%D8%B3%D9%83%D8%A9-%D8%AD%D8%AF%D9%8A%D8%AF-%D9%88%D8%B7%D9%86%D9%8A%D8%A9-%D8%A8%D8%AA%D9%83%D9%84%D9%81%D8%A9-2-8-%D9%85%D9%84%D9%8A%D8%A7%D8%B1-%D8%AF%D9%88%D9%84%D8%A7%D8%B1" TargetMode="External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262D6-C0E8-5FE0-2971-B8B139DEBF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00027"/>
            <a:ext cx="9144000" cy="2387600"/>
          </a:xfrm>
        </p:spPr>
        <p:txBody>
          <a:bodyPr/>
          <a:lstStyle/>
          <a:p>
            <a:r>
              <a:rPr lang="ar-JO" dirty="0"/>
              <a:t>جلالة الملك طلال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0CE1A12-948D-A4F1-BD18-A45F866130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0" y="-1"/>
            <a:ext cx="3986373" cy="693505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AFC0DBD-AD08-C241-9B5F-A4EA924C4BC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8205627" y="0"/>
            <a:ext cx="3986373" cy="693505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B809707-F4D9-DCC2-77BE-0A447AA3E81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>
            <a:off x="3979524" y="3811712"/>
            <a:ext cx="4219254" cy="312334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6BE0D2C-F0A6-7A12-09FF-7ED60EDFDF0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>
            <a:off x="3986373" y="-1"/>
            <a:ext cx="4219254" cy="2969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9586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6F4A35-5DCC-DBBD-4D9A-18ECFAE58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pPr algn="ctr"/>
            <a:r>
              <a:rPr lang="ar-JO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نبذة عن حياة الملك طلال بن عبدالله</a:t>
            </a:r>
            <a:br>
              <a:rPr lang="ar-JO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endParaRPr lang="en-US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E415CA-776A-921F-0DE0-FAB6E8932C3C}"/>
              </a:ext>
            </a:extLst>
          </p:cNvPr>
          <p:cNvSpPr txBox="1"/>
          <p:nvPr/>
        </p:nvSpPr>
        <p:spPr>
          <a:xfrm>
            <a:off x="937260" y="1783080"/>
            <a:ext cx="105156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 rtl="1">
              <a:buFont typeface="Wingdings" panose="05000000000000000000" pitchFamily="2" charset="2"/>
              <a:buChar char="v"/>
            </a:pPr>
            <a:r>
              <a:rPr lang="ar-JO" sz="2400" b="1" dirty="0"/>
              <a:t>ولد في مكة المكرّمة عام 1909 ، وهو الإبن الأكبر للملك عبدالله الأول بن الحسين (مؤسس المملكة الأردنية الهاشمية) وحفيد الحسين بن علي ( قائد الثورة العربية الكبرى).</a:t>
            </a:r>
          </a:p>
          <a:p>
            <a:pPr marL="457200" indent="-457200" algn="just" rtl="1">
              <a:buFont typeface="Wingdings" panose="05000000000000000000" pitchFamily="2" charset="2"/>
              <a:buChar char="v"/>
            </a:pPr>
            <a:r>
              <a:rPr lang="ar-JO" sz="2400" b="1" dirty="0"/>
              <a:t>تخرج من كلية ساندهيرست العسكرية في بريطانيا .</a:t>
            </a:r>
          </a:p>
          <a:p>
            <a:pPr marL="457200" indent="-457200" algn="just" rtl="1">
              <a:buFont typeface="Wingdings" panose="05000000000000000000" pitchFamily="2" charset="2"/>
              <a:buChar char="v"/>
            </a:pPr>
            <a:r>
              <a:rPr lang="ar-JO" sz="2400" b="1" dirty="0"/>
              <a:t>تولى الملك طلال ولاية العهد في 17 آذار 1947 بقرار من والده.</a:t>
            </a:r>
          </a:p>
          <a:p>
            <a:pPr marL="457200" indent="-457200" algn="just" rtl="1">
              <a:buFont typeface="Wingdings" panose="05000000000000000000" pitchFamily="2" charset="2"/>
              <a:buChar char="v"/>
            </a:pPr>
            <a:r>
              <a:rPr lang="ar-JO" sz="2400" b="1" dirty="0"/>
              <a:t> تولى الحكم بتاريخ 20 يوليو 1951بعد اغتيال والده في مدينة القدس.</a:t>
            </a:r>
          </a:p>
          <a:p>
            <a:pPr marL="457200" indent="-457200" algn="just" rtl="1">
              <a:buFont typeface="Wingdings" panose="05000000000000000000" pitchFamily="2" charset="2"/>
              <a:buChar char="v"/>
            </a:pPr>
            <a:r>
              <a:rPr lang="ar-JO" sz="2400" b="1" dirty="0"/>
              <a:t>خدم في الجيش العربي عام 1943وشارك في حرب فلسطين عام 1948 وانتقل الى رام الله لمساندة الجيش هناك.</a:t>
            </a:r>
          </a:p>
          <a:p>
            <a:pPr marL="457200" indent="-457200" algn="just" rtl="1">
              <a:buFont typeface="Wingdings" panose="05000000000000000000" pitchFamily="2" charset="2"/>
              <a:buChar char="v"/>
            </a:pPr>
            <a:r>
              <a:rPr lang="ar-JO" sz="2400" b="1" dirty="0"/>
              <a:t>حكم الملك طلال لمدة عام فقط وتم عزله من البرلمان الأردني وتنازل عن العرش بسبب مرضه.</a:t>
            </a:r>
          </a:p>
          <a:p>
            <a:pPr marL="457200" indent="-457200" algn="just" rtl="1">
              <a:buFont typeface="Wingdings" panose="05000000000000000000" pitchFamily="2" charset="2"/>
              <a:buChar char="v"/>
            </a:pPr>
            <a:r>
              <a:rPr lang="ar-JO" sz="2400" b="1" dirty="0"/>
              <a:t>توفي في اسطنبول بتاريخ 7 يوليو 1972 ودفن في قصر رغدان في المملكة الأردنية الهاشمية.</a:t>
            </a:r>
          </a:p>
          <a:p>
            <a:pPr marL="457200" indent="-457200" algn="just" rtl="1">
              <a:buFont typeface="Wingdings" panose="05000000000000000000" pitchFamily="2" charset="2"/>
              <a:buChar char="v"/>
            </a:pPr>
            <a:endParaRPr lang="en-US" sz="2400" b="1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037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269F17-7631-F7C0-CFDC-71E1E4F91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2065" y="348931"/>
            <a:ext cx="8596668" cy="1320800"/>
          </a:xfrm>
        </p:spPr>
        <p:txBody>
          <a:bodyPr/>
          <a:lstStyle/>
          <a:p>
            <a:pPr algn="ctr"/>
            <a:r>
              <a:rPr lang="ar-JO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أهم انجازات الملك طلال بن عبدالله</a:t>
            </a:r>
            <a:endParaRPr lang="en-US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B9EC61-E40C-6450-1368-EBEF40649D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4430"/>
            <a:ext cx="10515600" cy="5909309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sz="2400" b="1" dirty="0">
                <a:latin typeface="Arial" panose="020B0604020202020204" pitchFamily="34" charset="0"/>
              </a:rPr>
              <a:t>بالرغم من قصر مدة حكم الملك طلال والتي لم تتجاوز العام ، الا انه حقق العديد من الإنجازات تتمثل بما يلي :</a:t>
            </a:r>
          </a:p>
          <a:p>
            <a:pPr marL="0" indent="0" algn="r" rtl="1">
              <a:buNone/>
            </a:pPr>
            <a:endParaRPr lang="ar-JO" sz="2400" b="1" dirty="0">
              <a:latin typeface="Arial" panose="020B0604020202020204" pitchFamily="34" charset="0"/>
            </a:endParaRPr>
          </a:p>
          <a:p>
            <a:pPr algn="r" rtl="1">
              <a:buFont typeface="Wingdings" panose="05000000000000000000" pitchFamily="2" charset="2"/>
              <a:buChar char="v"/>
            </a:pPr>
            <a:r>
              <a:rPr lang="ar-JO" sz="2400" b="1" dirty="0">
                <a:latin typeface="Arial" panose="020B0604020202020204" pitchFamily="34" charset="0"/>
              </a:rPr>
              <a:t> وضع دستور جديد للمملكة الأردنية الهاشمية عام 1952، وعرف باسم واضع الدستور.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ar-JO" sz="2400" b="1" dirty="0">
                <a:latin typeface="Arial" panose="020B0604020202020204" pitchFamily="34" charset="0"/>
              </a:rPr>
              <a:t>أقر التعليم المجاني والإجباري لايمانه بأهمية العلم في نهضة الأمم.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ar-JO" sz="2400" b="1" dirty="0">
                <a:latin typeface="Arial" panose="020B0604020202020204" pitchFamily="34" charset="0"/>
              </a:rPr>
              <a:t>أنشأ ديوان المحاسبة لتكون أداة رقابة على نفقات الحكومة.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ar-JO" sz="2400" b="1" dirty="0">
                <a:latin typeface="Arial" panose="020B0604020202020204" pitchFamily="34" charset="0"/>
              </a:rPr>
              <a:t>تقوية العلاقات الأردنية مع الدول العربية ووقع اتفاقية الدفاع العربي عام 1952والتي عرفت باسم اتفاقية الضمان الجماعي العربي.</a:t>
            </a:r>
          </a:p>
          <a:p>
            <a:pPr algn="r" rtl="1">
              <a:buFont typeface="Wingdings" panose="05000000000000000000" pitchFamily="2" charset="2"/>
              <a:buChar char="v"/>
            </a:pPr>
            <a:r>
              <a:rPr lang="ar-JO" sz="2400" b="1" dirty="0">
                <a:latin typeface="Arial" panose="020B0604020202020204" pitchFamily="34" charset="0"/>
              </a:rPr>
              <a:t>اصدار قانون خط السكة الحديدية على اعتباره وقفاً اسلاميا.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6D391BB-3602-A41F-9307-9739A08126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419702" y="1577339"/>
            <a:ext cx="2030730" cy="100584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4C1F7129-CC8C-3F5B-82C3-55770889557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0" y="4949637"/>
            <a:ext cx="2549233" cy="1559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134918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105</TotalTime>
  <Words>221</Words>
  <Application>Microsoft Office PowerPoint</Application>
  <PresentationFormat>Widescreen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Trebuchet MS</vt:lpstr>
      <vt:lpstr>Wingdings</vt:lpstr>
      <vt:lpstr>Wingdings 3</vt:lpstr>
      <vt:lpstr>Facet</vt:lpstr>
      <vt:lpstr>جلالة الملك طلال</vt:lpstr>
      <vt:lpstr>نبذة عن حياة الملك طلال بن عبدالله </vt:lpstr>
      <vt:lpstr>أهم انجازات الملك طلال بن عبدالله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جلالة الملك طلال</dc:title>
  <dc:creator>DELL0</dc:creator>
  <cp:lastModifiedBy>DELL0</cp:lastModifiedBy>
  <cp:revision>10</cp:revision>
  <dcterms:created xsi:type="dcterms:W3CDTF">2022-11-28T16:47:53Z</dcterms:created>
  <dcterms:modified xsi:type="dcterms:W3CDTF">2022-11-29T18:40:54Z</dcterms:modified>
</cp:coreProperties>
</file>