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EA3CC-314C-B243-3A6A-2A497DB1D2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678D13-667D-86B0-CFE9-1EE50ABA48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E37842-93FB-6D3D-6F57-2491C4FB93E2}"/>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9AEE8420-6BD0-AFE3-AB0A-F41A31BDF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57068-D1EC-1A3F-2FE9-A2FC21E1F10D}"/>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2453860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BB67-1B97-6F3E-0644-E7770B35B9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50800F-AE5E-6D0A-E90F-DB5B21D15D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5F5770-1A33-2A16-6D49-46A8DCC820F3}"/>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A2051E5E-F118-C114-F484-A147BB187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61F60-A0CA-BA19-FB7B-8D502A8A9698}"/>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277992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3470B-E00A-5B7A-9917-4DCA60A1FD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FD5A93-3D01-A64F-9C81-FB0E01B1B0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DE3EE0-4C0F-04F2-CDDC-7CA6723E6546}"/>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97BFF043-F492-D85D-E17D-D9F5F0EC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3C7AA-B19E-F5D5-6255-8455BC568432}"/>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302973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57B5-ECB8-40DE-3DC0-4245327769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1B9A0A-C1E2-FDAE-603B-8D6D65A48B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A691B9-4DB3-9006-9C7D-980BB817D4DC}"/>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4BA5FDC9-5728-51E0-9D07-3D63CB6FA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E4CD6-0D35-2564-6878-A9DF04CB4006}"/>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88923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1751-12C7-E956-D594-A70BFE1A94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7AF7DE-C5D4-E0BB-9C38-0E6B2B4BD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C0D79C-9415-9B57-5D72-28B6B2E00658}"/>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966DC8D3-EA51-16C3-DADD-DA9CAAD8B3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8C266-84E5-C932-6E16-9D3D16383893}"/>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3827474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87C68-F1B7-0C3C-B1C9-F1E9701D10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6C325E-70AC-F2E5-20E1-104919EC80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2B60C5-B2F3-10BB-3D23-EC85BA5721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799A0-2D24-BAA4-568A-60D8A8BAFC2C}"/>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6" name="Footer Placeholder 5">
            <a:extLst>
              <a:ext uri="{FF2B5EF4-FFF2-40B4-BE49-F238E27FC236}">
                <a16:creationId xmlns:a16="http://schemas.microsoft.com/office/drawing/2014/main" id="{2A964583-D590-1291-DE38-930B6DD737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1DCD4B-6747-1C37-221D-517B459D41A0}"/>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106548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9ABA9-DC68-23C9-576C-3CF1311CF1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3821F5-B99C-6F44-A67C-2420A894D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66E7C7-77DD-669C-C3B1-491B49E642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FBA9AC-3DD1-0046-3519-E9B7B6D23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335986-57EB-155F-571F-D5E2F47FA3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AFF043-BC5D-88E6-475F-6E59ECD6F61A}"/>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8" name="Footer Placeholder 7">
            <a:extLst>
              <a:ext uri="{FF2B5EF4-FFF2-40B4-BE49-F238E27FC236}">
                <a16:creationId xmlns:a16="http://schemas.microsoft.com/office/drawing/2014/main" id="{ACB9AE03-F42A-FD68-713F-833EDE021A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0927FD-F1EB-4627-0812-CBA8C46E7E55}"/>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253679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3259-BB90-D57B-0504-22FE6CFD50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E40E38-63C7-C31D-FF51-08F52E473D00}"/>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4" name="Footer Placeholder 3">
            <a:extLst>
              <a:ext uri="{FF2B5EF4-FFF2-40B4-BE49-F238E27FC236}">
                <a16:creationId xmlns:a16="http://schemas.microsoft.com/office/drawing/2014/main" id="{0CB75032-66EB-DD9B-172A-6A5F99114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85C703-2FE8-491A-1B4F-DDE15DB6C7F9}"/>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1438520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6E3C15-6E4B-EE3C-61C0-DE090F89E016}"/>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3" name="Footer Placeholder 2">
            <a:extLst>
              <a:ext uri="{FF2B5EF4-FFF2-40B4-BE49-F238E27FC236}">
                <a16:creationId xmlns:a16="http://schemas.microsoft.com/office/drawing/2014/main" id="{B4572460-1013-D13B-78D8-0070D2E34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29E84D-A5C3-735E-E13A-1812893F5008}"/>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1330037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8F1F6-317C-DB50-E576-50A82B5146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83E7CB-B639-FD69-BDA3-65F7080791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FB75BC-D738-393D-1E2F-B8AD3EBAFB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16FB5F-9E35-971A-96EE-F63803652F64}"/>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6" name="Footer Placeholder 5">
            <a:extLst>
              <a:ext uri="{FF2B5EF4-FFF2-40B4-BE49-F238E27FC236}">
                <a16:creationId xmlns:a16="http://schemas.microsoft.com/office/drawing/2014/main" id="{9910B279-45F8-52D1-C428-028BFE99F0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23BDF3-33A2-3EF8-4369-B7E52ACA11E6}"/>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75360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55CA-4ABD-00D8-99BE-5B948586D7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B0B0E1-4AC2-AB24-C32B-2698D52349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323281-0488-1034-A3EF-288226E19B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D47890-89F2-B9BA-DAC8-244022236205}"/>
              </a:ext>
            </a:extLst>
          </p:cNvPr>
          <p:cNvSpPr>
            <a:spLocks noGrp="1"/>
          </p:cNvSpPr>
          <p:nvPr>
            <p:ph type="dt" sz="half" idx="10"/>
          </p:nvPr>
        </p:nvSpPr>
        <p:spPr/>
        <p:txBody>
          <a:bodyPr/>
          <a:lstStyle/>
          <a:p>
            <a:fld id="{45D92545-7E48-4AAD-A20A-F694AAC5B0C1}" type="datetimeFigureOut">
              <a:rPr lang="en-US" smtClean="0"/>
              <a:t>11/30/2022</a:t>
            </a:fld>
            <a:endParaRPr lang="en-US"/>
          </a:p>
        </p:txBody>
      </p:sp>
      <p:sp>
        <p:nvSpPr>
          <p:cNvPr id="6" name="Footer Placeholder 5">
            <a:extLst>
              <a:ext uri="{FF2B5EF4-FFF2-40B4-BE49-F238E27FC236}">
                <a16:creationId xmlns:a16="http://schemas.microsoft.com/office/drawing/2014/main" id="{D974FCA5-1F6B-0C42-F1E7-4134F51777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C560EA-12A6-726F-F8CA-E709980BCED0}"/>
              </a:ext>
            </a:extLst>
          </p:cNvPr>
          <p:cNvSpPr>
            <a:spLocks noGrp="1"/>
          </p:cNvSpPr>
          <p:nvPr>
            <p:ph type="sldNum" sz="quarter" idx="12"/>
          </p:nvPr>
        </p:nvSpPr>
        <p:spPr/>
        <p:txBody>
          <a:bodyPr/>
          <a:lstStyle/>
          <a:p>
            <a:fld id="{52541663-2A6A-4169-9EE4-E374E560F63A}" type="slidenum">
              <a:rPr lang="en-US" smtClean="0"/>
              <a:t>‹#›</a:t>
            </a:fld>
            <a:endParaRPr lang="en-US"/>
          </a:p>
        </p:txBody>
      </p:sp>
    </p:spTree>
    <p:extLst>
      <p:ext uri="{BB962C8B-B14F-4D97-AF65-F5344CB8AC3E}">
        <p14:creationId xmlns:p14="http://schemas.microsoft.com/office/powerpoint/2010/main" val="2471422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A09151-7012-79FB-C3B8-7F3075C7AE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125B94-C673-A06D-BAD3-F4E88CE47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7840-9725-96AA-DD48-F274B2526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92545-7E48-4AAD-A20A-F694AAC5B0C1}" type="datetimeFigureOut">
              <a:rPr lang="en-US" smtClean="0"/>
              <a:t>11/30/2022</a:t>
            </a:fld>
            <a:endParaRPr lang="en-US"/>
          </a:p>
        </p:txBody>
      </p:sp>
      <p:sp>
        <p:nvSpPr>
          <p:cNvPr id="5" name="Footer Placeholder 4">
            <a:extLst>
              <a:ext uri="{FF2B5EF4-FFF2-40B4-BE49-F238E27FC236}">
                <a16:creationId xmlns:a16="http://schemas.microsoft.com/office/drawing/2014/main" id="{B5DEE365-9FBF-FFD0-57C6-3BE3F63B29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C1266D-624F-1D2C-9F47-99A720023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41663-2A6A-4169-9EE4-E374E560F63A}" type="slidenum">
              <a:rPr lang="en-US" smtClean="0"/>
              <a:t>‹#›</a:t>
            </a:fld>
            <a:endParaRPr lang="en-US"/>
          </a:p>
        </p:txBody>
      </p:sp>
    </p:spTree>
    <p:extLst>
      <p:ext uri="{BB962C8B-B14F-4D97-AF65-F5344CB8AC3E}">
        <p14:creationId xmlns:p14="http://schemas.microsoft.com/office/powerpoint/2010/main" val="3557010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9F34-BA34-4BE6-B6C0-B1AADB2F77ED}"/>
              </a:ext>
            </a:extLst>
          </p:cNvPr>
          <p:cNvSpPr>
            <a:spLocks noGrp="1"/>
          </p:cNvSpPr>
          <p:nvPr>
            <p:ph type="ctrTitle"/>
          </p:nvPr>
        </p:nvSpPr>
        <p:spPr/>
        <p:txBody>
          <a:bodyPr/>
          <a:lstStyle/>
          <a:p>
            <a:r>
              <a:rPr lang="ar-JO" dirty="0"/>
              <a:t>* جلالة الملك الحسين </a:t>
            </a:r>
            <a:endParaRPr lang="en-US" dirty="0"/>
          </a:p>
        </p:txBody>
      </p:sp>
      <p:sp>
        <p:nvSpPr>
          <p:cNvPr id="3" name="Subtitle 2">
            <a:extLst>
              <a:ext uri="{FF2B5EF4-FFF2-40B4-BE49-F238E27FC236}">
                <a16:creationId xmlns:a16="http://schemas.microsoft.com/office/drawing/2014/main" id="{80152FA0-8ABC-4455-C6FB-9AC230AA9B71}"/>
              </a:ext>
            </a:extLst>
          </p:cNvPr>
          <p:cNvSpPr>
            <a:spLocks noGrp="1"/>
          </p:cNvSpPr>
          <p:nvPr>
            <p:ph type="subTitle" idx="1"/>
          </p:nvPr>
        </p:nvSpPr>
        <p:spPr/>
        <p:txBody>
          <a:bodyPr/>
          <a:lstStyle/>
          <a:p>
            <a:r>
              <a:rPr lang="ar-JO" dirty="0"/>
              <a:t>تعرف على حياته</a:t>
            </a:r>
            <a:endParaRPr lang="en-US" dirty="0"/>
          </a:p>
        </p:txBody>
      </p:sp>
      <p:pic>
        <p:nvPicPr>
          <p:cNvPr id="5" name="Picture 4">
            <a:extLst>
              <a:ext uri="{FF2B5EF4-FFF2-40B4-BE49-F238E27FC236}">
                <a16:creationId xmlns:a16="http://schemas.microsoft.com/office/drawing/2014/main" id="{D4589068-D498-C05B-3BAB-CBE4F54C22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778" y="247217"/>
            <a:ext cx="2160443" cy="2705965"/>
          </a:xfrm>
          <a:prstGeom prst="rect">
            <a:avLst/>
          </a:prstGeom>
        </p:spPr>
      </p:pic>
      <p:pic>
        <p:nvPicPr>
          <p:cNvPr id="7" name="Picture 6">
            <a:extLst>
              <a:ext uri="{FF2B5EF4-FFF2-40B4-BE49-F238E27FC236}">
                <a16:creationId xmlns:a16="http://schemas.microsoft.com/office/drawing/2014/main" id="{CEC49AB7-0BEF-84E5-11A4-D41E139DFA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8655" y="457488"/>
            <a:ext cx="3809567" cy="1858675"/>
          </a:xfrm>
          <a:prstGeom prst="rect">
            <a:avLst/>
          </a:prstGeom>
        </p:spPr>
      </p:pic>
    </p:spTree>
    <p:extLst>
      <p:ext uri="{BB962C8B-B14F-4D97-AF65-F5344CB8AC3E}">
        <p14:creationId xmlns:p14="http://schemas.microsoft.com/office/powerpoint/2010/main" val="4177344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9E5A3-4A36-A7D0-A433-E964D184BB38}"/>
              </a:ext>
            </a:extLst>
          </p:cNvPr>
          <p:cNvSpPr>
            <a:spLocks noGrp="1"/>
          </p:cNvSpPr>
          <p:nvPr>
            <p:ph type="title"/>
          </p:nvPr>
        </p:nvSpPr>
        <p:spPr/>
        <p:txBody>
          <a:bodyPr/>
          <a:lstStyle/>
          <a:p>
            <a:r>
              <a:rPr lang="ar-JO" dirty="0"/>
              <a:t>زواج جلالة الملك الحسين</a:t>
            </a:r>
            <a:endParaRPr lang="en-US" dirty="0"/>
          </a:p>
        </p:txBody>
      </p:sp>
      <p:sp>
        <p:nvSpPr>
          <p:cNvPr id="3" name="Content Placeholder 2">
            <a:extLst>
              <a:ext uri="{FF2B5EF4-FFF2-40B4-BE49-F238E27FC236}">
                <a16:creationId xmlns:a16="http://schemas.microsoft.com/office/drawing/2014/main" id="{18962780-7F44-801E-D0BA-6124B8E4F8F5}"/>
              </a:ext>
            </a:extLst>
          </p:cNvPr>
          <p:cNvSpPr>
            <a:spLocks noGrp="1"/>
          </p:cNvSpPr>
          <p:nvPr>
            <p:ph idx="1"/>
          </p:nvPr>
        </p:nvSpPr>
        <p:spPr/>
        <p:txBody>
          <a:bodyPr/>
          <a:lstStyle/>
          <a:p>
            <a:r>
              <a:rPr lang="ar-JO" dirty="0"/>
              <a:t>تزوج الملك حسين من الملكة نور في 15 يونيو 1978 ولهما ولدان هما حمزة وهاشم وابنتان إيمان وراية. وخلف جلالته ثلاثة أبناء عبد الله وفيصل وعلي وخمس بنات علياء وزين وعائشة وهيا وعبير من ثلاث زيجات سابقة.</a:t>
            </a:r>
            <a:r>
              <a:rPr lang="en-US" dirty="0"/>
              <a:t>.</a:t>
            </a:r>
          </a:p>
        </p:txBody>
      </p:sp>
      <p:pic>
        <p:nvPicPr>
          <p:cNvPr id="5" name="Picture 4">
            <a:extLst>
              <a:ext uri="{FF2B5EF4-FFF2-40B4-BE49-F238E27FC236}">
                <a16:creationId xmlns:a16="http://schemas.microsoft.com/office/drawing/2014/main" id="{A28FEFB8-9E4B-9620-9886-D0DBE1A0E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38" y="3428999"/>
            <a:ext cx="1966480" cy="2747963"/>
          </a:xfrm>
          <a:prstGeom prst="rect">
            <a:avLst/>
          </a:prstGeom>
        </p:spPr>
      </p:pic>
      <p:pic>
        <p:nvPicPr>
          <p:cNvPr id="7" name="Picture 6">
            <a:extLst>
              <a:ext uri="{FF2B5EF4-FFF2-40B4-BE49-F238E27FC236}">
                <a16:creationId xmlns:a16="http://schemas.microsoft.com/office/drawing/2014/main" id="{562FD678-82D2-0554-8BED-91EF0F74E1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125377">
            <a:off x="4241223" y="4129511"/>
            <a:ext cx="2933700" cy="1552575"/>
          </a:xfrm>
          <a:prstGeom prst="rect">
            <a:avLst/>
          </a:prstGeom>
        </p:spPr>
      </p:pic>
    </p:spTree>
    <p:extLst>
      <p:ext uri="{BB962C8B-B14F-4D97-AF65-F5344CB8AC3E}">
        <p14:creationId xmlns:p14="http://schemas.microsoft.com/office/powerpoint/2010/main" val="132970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DD21-FEB6-739E-133C-73AD9F2B5743}"/>
              </a:ext>
            </a:extLst>
          </p:cNvPr>
          <p:cNvSpPr>
            <a:spLocks noGrp="1"/>
          </p:cNvSpPr>
          <p:nvPr>
            <p:ph type="title"/>
          </p:nvPr>
        </p:nvSpPr>
        <p:spPr/>
        <p:txBody>
          <a:bodyPr/>
          <a:lstStyle/>
          <a:p>
            <a:r>
              <a:rPr lang="ar-JO" dirty="0"/>
              <a:t>اهم انجازات الملك حسين</a:t>
            </a:r>
            <a:endParaRPr lang="en-US" dirty="0"/>
          </a:p>
        </p:txBody>
      </p:sp>
      <p:sp>
        <p:nvSpPr>
          <p:cNvPr id="3" name="Content Placeholder 2">
            <a:extLst>
              <a:ext uri="{FF2B5EF4-FFF2-40B4-BE49-F238E27FC236}">
                <a16:creationId xmlns:a16="http://schemas.microsoft.com/office/drawing/2014/main" id="{0DFD3F0B-BEB1-980B-E6BA-5F0CBEAA61EB}"/>
              </a:ext>
            </a:extLst>
          </p:cNvPr>
          <p:cNvSpPr>
            <a:spLocks noGrp="1"/>
          </p:cNvSpPr>
          <p:nvPr>
            <p:ph idx="1"/>
          </p:nvPr>
        </p:nvSpPr>
        <p:spPr/>
        <p:txBody>
          <a:bodyPr/>
          <a:lstStyle/>
          <a:p>
            <a:r>
              <a:rPr lang="ar-JO" dirty="0"/>
              <a:t>نجح جلالة الملك الحسين بن طلال في توجيه الأردن وشعبه خلال ما يقرب من نصف قرن من التغيير المضطرب في الشرق الأوسط ، من خلال إعطاء الأولوية باستمرار للتنمية البشرية ومؤسسات الدولة القوية الراسخة في القيم العربية الإسلامية المتمثلة في السلام والرحمة والخدمة والتسامح.</a:t>
            </a:r>
            <a:r>
              <a:rPr lang="en-US" dirty="0"/>
              <a:t>.</a:t>
            </a:r>
          </a:p>
        </p:txBody>
      </p:sp>
      <p:pic>
        <p:nvPicPr>
          <p:cNvPr id="5" name="Picture 4">
            <a:extLst>
              <a:ext uri="{FF2B5EF4-FFF2-40B4-BE49-F238E27FC236}">
                <a16:creationId xmlns:a16="http://schemas.microsoft.com/office/drawing/2014/main" id="{2FBC59DE-04DB-2609-628F-E2DB43794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363541">
            <a:off x="1164214" y="4201937"/>
            <a:ext cx="2812041" cy="1746425"/>
          </a:xfrm>
          <a:prstGeom prst="rect">
            <a:avLst/>
          </a:prstGeom>
        </p:spPr>
      </p:pic>
      <p:sp>
        <p:nvSpPr>
          <p:cNvPr id="6" name="TextBox 5">
            <a:extLst>
              <a:ext uri="{FF2B5EF4-FFF2-40B4-BE49-F238E27FC236}">
                <a16:creationId xmlns:a16="http://schemas.microsoft.com/office/drawing/2014/main" id="{070CAA9B-4BF0-E7E1-BEC0-474CC019802A}"/>
              </a:ext>
            </a:extLst>
          </p:cNvPr>
          <p:cNvSpPr txBox="1"/>
          <p:nvPr/>
        </p:nvSpPr>
        <p:spPr>
          <a:xfrm rot="20429949">
            <a:off x="5569528" y="4351874"/>
            <a:ext cx="2798618" cy="1446550"/>
          </a:xfrm>
          <a:prstGeom prst="rect">
            <a:avLst/>
          </a:prstGeom>
          <a:noFill/>
        </p:spPr>
        <p:txBody>
          <a:bodyPr wrap="square" rtlCol="0">
            <a:spAutoFit/>
          </a:bodyPr>
          <a:lstStyle/>
          <a:p>
            <a:r>
              <a:rPr lang="ar-JO" sz="8800" dirty="0"/>
              <a:t>أحسنت</a:t>
            </a:r>
            <a:endParaRPr lang="en-US" sz="8800" dirty="0"/>
          </a:p>
        </p:txBody>
      </p:sp>
    </p:spTree>
    <p:extLst>
      <p:ext uri="{BB962C8B-B14F-4D97-AF65-F5344CB8AC3E}">
        <p14:creationId xmlns:p14="http://schemas.microsoft.com/office/powerpoint/2010/main" val="3945069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 جلالة الملك الحسين </vt:lpstr>
      <vt:lpstr>زواج جلالة الملك الحسين</vt:lpstr>
      <vt:lpstr>اهم انجازات الملك حسين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جلالة الملك الحسين </dc:title>
  <dc:creator>yeshitila Desalegn</dc:creator>
  <cp:lastModifiedBy>yeshitila Desalegn</cp:lastModifiedBy>
  <cp:revision>1</cp:revision>
  <dcterms:created xsi:type="dcterms:W3CDTF">2022-11-30T16:35:52Z</dcterms:created>
  <dcterms:modified xsi:type="dcterms:W3CDTF">2022-11-30T16:35:52Z</dcterms:modified>
</cp:coreProperties>
</file>