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11/30/2022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A4A5-4599-413B-AFF0-CFF702466966}"/>
              </a:ext>
            </a:extLst>
          </p:cNvPr>
          <p:cNvSpPr>
            <a:spLocks noGrp="1"/>
          </p:cNvSpPr>
          <p:nvPr>
            <p:ph type="ctrTitle"/>
          </p:nvPr>
        </p:nvSpPr>
        <p:spPr>
          <a:xfrm>
            <a:off x="1751012" y="530087"/>
            <a:ext cx="8689976" cy="1484243"/>
          </a:xfrm>
        </p:spPr>
        <p:txBody>
          <a:bodyPr/>
          <a:lstStyle/>
          <a:p>
            <a:r>
              <a:rPr lang="ar-JO" b="1" i="1" dirty="0">
                <a:cs typeface="+mn-cs"/>
              </a:rPr>
              <a:t>جلالة الحسين بن طلال المعظم رحمه الله</a:t>
            </a:r>
            <a:endParaRPr lang="en-US" b="1" i="1" dirty="0">
              <a:cs typeface="+mn-cs"/>
            </a:endParaRPr>
          </a:p>
        </p:txBody>
      </p:sp>
      <p:pic>
        <p:nvPicPr>
          <p:cNvPr id="1026" name="Picture 2" descr="جامعة الحسين بن طلال">
            <a:extLst>
              <a:ext uri="{FF2B5EF4-FFF2-40B4-BE49-F238E27FC236}">
                <a16:creationId xmlns:a16="http://schemas.microsoft.com/office/drawing/2014/main" id="{F215B260-A6B1-402D-8806-3DC982BFD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90" y="2146570"/>
            <a:ext cx="5721219" cy="320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3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36C5-EE48-4A39-983C-AC71725B6E05}"/>
              </a:ext>
            </a:extLst>
          </p:cNvPr>
          <p:cNvSpPr>
            <a:spLocks noGrp="1"/>
          </p:cNvSpPr>
          <p:nvPr>
            <p:ph type="ctrTitle"/>
          </p:nvPr>
        </p:nvSpPr>
        <p:spPr>
          <a:xfrm>
            <a:off x="1192697" y="1378225"/>
            <a:ext cx="9316278" cy="4545497"/>
          </a:xfrm>
        </p:spPr>
        <p:txBody>
          <a:bodyPr>
            <a:normAutofit/>
          </a:bodyPr>
          <a:lstStyle/>
          <a:p>
            <a:pPr algn="r"/>
            <a:r>
              <a:rPr lang="ar-JO" sz="3600" dirty="0">
                <a:solidFill>
                  <a:schemeClr val="tx1">
                    <a:lumMod val="95000"/>
                    <a:lumOff val="5000"/>
                  </a:schemeClr>
                </a:solidFill>
                <a:cs typeface="+mn-cs"/>
              </a:rPr>
              <a:t>وُلد الملك الحسين في العاصمة الأردنية عمان، وقد بدأ دراسته في مدارس الكلية العلمية الاسلامية، بينما أكمل تعليمه في الخارج بالمملكة المتحدة.</a:t>
            </a:r>
            <a:br>
              <a:rPr lang="ar-JO" sz="3600" dirty="0">
                <a:solidFill>
                  <a:schemeClr val="tx1">
                    <a:lumMod val="95000"/>
                    <a:lumOff val="5000"/>
                  </a:schemeClr>
                </a:solidFill>
                <a:cs typeface="+mn-cs"/>
              </a:rPr>
            </a:br>
            <a:br>
              <a:rPr lang="ar-JO" sz="3600" dirty="0">
                <a:solidFill>
                  <a:schemeClr val="tx1">
                    <a:lumMod val="95000"/>
                    <a:lumOff val="5000"/>
                  </a:schemeClr>
                </a:solidFill>
                <a:cs typeface="+mn-cs"/>
              </a:rPr>
            </a:br>
            <a:r>
              <a:rPr lang="ar-JO" sz="3600" dirty="0">
                <a:solidFill>
                  <a:schemeClr val="tx1">
                    <a:lumMod val="95000"/>
                    <a:lumOff val="5000"/>
                  </a:schemeClr>
                </a:solidFill>
                <a:cs typeface="+mn-cs"/>
              </a:rPr>
              <a:t>تولى الحكم في الاردن عام 1953.</a:t>
            </a:r>
            <a:br>
              <a:rPr lang="ar-JO" sz="3600" dirty="0">
                <a:solidFill>
                  <a:schemeClr val="tx1">
                    <a:lumMod val="95000"/>
                    <a:lumOff val="5000"/>
                  </a:schemeClr>
                </a:solidFill>
                <a:cs typeface="+mn-cs"/>
              </a:rPr>
            </a:br>
            <a:r>
              <a:rPr lang="ar-JO" sz="3600" dirty="0">
                <a:solidFill>
                  <a:schemeClr val="tx1">
                    <a:lumMod val="95000"/>
                    <a:lumOff val="5000"/>
                  </a:schemeClr>
                </a:solidFill>
                <a:cs typeface="+mn-cs"/>
              </a:rPr>
              <a:t>لقب جلالة الملك الحسين بن طلال بالملك الباني لانه اهتم ببناء المملكة الاردنية الهاشمية من ناحية التعليم و الصحة وبناء المدن و الشوارع.</a:t>
            </a:r>
            <a:endParaRPr lang="en-US" sz="3600" dirty="0">
              <a:solidFill>
                <a:schemeClr val="tx1">
                  <a:lumMod val="95000"/>
                  <a:lumOff val="5000"/>
                </a:schemeClr>
              </a:solidFill>
              <a:cs typeface="+mn-cs"/>
            </a:endParaRPr>
          </a:p>
        </p:txBody>
      </p:sp>
    </p:spTree>
    <p:extLst>
      <p:ext uri="{BB962C8B-B14F-4D97-AF65-F5344CB8AC3E}">
        <p14:creationId xmlns:p14="http://schemas.microsoft.com/office/powerpoint/2010/main" val="397038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2A56-46C7-4A1F-BC26-9727AE99243E}"/>
              </a:ext>
            </a:extLst>
          </p:cNvPr>
          <p:cNvSpPr>
            <a:spLocks noGrp="1"/>
          </p:cNvSpPr>
          <p:nvPr>
            <p:ph type="ctrTitle"/>
          </p:nvPr>
        </p:nvSpPr>
        <p:spPr>
          <a:xfrm>
            <a:off x="1802296" y="583097"/>
            <a:ext cx="8638692" cy="1139686"/>
          </a:xfrm>
        </p:spPr>
        <p:txBody>
          <a:bodyPr/>
          <a:lstStyle/>
          <a:p>
            <a:r>
              <a:rPr lang="ar-JO" b="1" i="1" dirty="0"/>
              <a:t>هوايات الملك الحسين</a:t>
            </a:r>
            <a:endParaRPr lang="en-US" b="1" i="1" dirty="0"/>
          </a:p>
        </p:txBody>
      </p:sp>
      <p:sp>
        <p:nvSpPr>
          <p:cNvPr id="3" name="Subtitle 2">
            <a:extLst>
              <a:ext uri="{FF2B5EF4-FFF2-40B4-BE49-F238E27FC236}">
                <a16:creationId xmlns:a16="http://schemas.microsoft.com/office/drawing/2014/main" id="{1D08579E-C636-4B92-B01E-6F13D10DFEF7}"/>
              </a:ext>
            </a:extLst>
          </p:cNvPr>
          <p:cNvSpPr>
            <a:spLocks noGrp="1"/>
          </p:cNvSpPr>
          <p:nvPr>
            <p:ph type="subTitle" idx="1"/>
          </p:nvPr>
        </p:nvSpPr>
        <p:spPr>
          <a:xfrm>
            <a:off x="795130" y="1934817"/>
            <a:ext cx="9433823" cy="4784035"/>
          </a:xfrm>
        </p:spPr>
        <p:txBody>
          <a:bodyPr>
            <a:normAutofit/>
          </a:bodyPr>
          <a:lstStyle/>
          <a:p>
            <a:pPr algn="r"/>
            <a:r>
              <a:rPr lang="ar-JO" sz="3600" dirty="0">
                <a:solidFill>
                  <a:schemeClr val="tx1">
                    <a:lumMod val="95000"/>
                    <a:lumOff val="5000"/>
                  </a:schemeClr>
                </a:solidFill>
              </a:rPr>
              <a:t>كان الحسين رياضي متميز في مجال الرياضة المائية، والكاراتيه، والمبارزة ( الشيش) والتزلج والتنس. ومن هواياته الاخرى، الطيران وقيادة الدراجات النارية وسباقات السيارات.</a:t>
            </a:r>
          </a:p>
          <a:p>
            <a:pPr algn="r"/>
            <a:r>
              <a:rPr lang="ar-JO" sz="3600" dirty="0">
                <a:solidFill>
                  <a:schemeClr val="tx1">
                    <a:lumMod val="95000"/>
                    <a:lumOff val="5000"/>
                  </a:schemeClr>
                </a:solidFill>
              </a:rPr>
              <a:t> </a:t>
            </a:r>
            <a:br>
              <a:rPr lang="ar-JO" sz="3600" dirty="0">
                <a:solidFill>
                  <a:schemeClr val="tx1">
                    <a:lumMod val="95000"/>
                    <a:lumOff val="5000"/>
                  </a:schemeClr>
                </a:solidFill>
              </a:rPr>
            </a:br>
            <a:endParaRPr lang="en-US" sz="3600" dirty="0">
              <a:solidFill>
                <a:schemeClr val="tx1">
                  <a:lumMod val="95000"/>
                  <a:lumOff val="5000"/>
                </a:schemeClr>
              </a:solidFill>
            </a:endParaRPr>
          </a:p>
        </p:txBody>
      </p:sp>
      <p:sp>
        <p:nvSpPr>
          <p:cNvPr id="4" name="AutoShape 2" descr="C:\Users\MY LAPTOP\Pictures\Saved Pictures\%D8%A7%D9%84%D9%85%D9%84%D9%83_%D8%AD%D8%B3%D9%8A%D9%86.webp">
            <a:extLst>
              <a:ext uri="{FF2B5EF4-FFF2-40B4-BE49-F238E27FC236}">
                <a16:creationId xmlns:a16="http://schemas.microsoft.com/office/drawing/2014/main" id="{D146794D-55CB-43F6-B4E9-BCFA99A8C1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89881FA2-23CD-4B24-8AB9-F20343E29421}"/>
              </a:ext>
            </a:extLst>
          </p:cNvPr>
          <p:cNvPicPr>
            <a:picLocks noChangeAspect="1"/>
          </p:cNvPicPr>
          <p:nvPr/>
        </p:nvPicPr>
        <p:blipFill>
          <a:blip r:embed="rId2"/>
          <a:stretch>
            <a:fillRect/>
          </a:stretch>
        </p:blipFill>
        <p:spPr>
          <a:xfrm>
            <a:off x="1315485" y="4096494"/>
            <a:ext cx="4196556" cy="2517933"/>
          </a:xfrm>
          <a:prstGeom prst="rect">
            <a:avLst/>
          </a:prstGeom>
        </p:spPr>
      </p:pic>
    </p:spTree>
    <p:extLst>
      <p:ext uri="{BB962C8B-B14F-4D97-AF65-F5344CB8AC3E}">
        <p14:creationId xmlns:p14="http://schemas.microsoft.com/office/powerpoint/2010/main" val="329762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D284-403A-4193-8818-9E26B77BA91C}"/>
              </a:ext>
            </a:extLst>
          </p:cNvPr>
          <p:cNvSpPr>
            <a:spLocks noGrp="1"/>
          </p:cNvSpPr>
          <p:nvPr>
            <p:ph type="ctrTitle"/>
          </p:nvPr>
        </p:nvSpPr>
        <p:spPr>
          <a:xfrm>
            <a:off x="1751012" y="1300786"/>
            <a:ext cx="8689976" cy="885823"/>
          </a:xfrm>
        </p:spPr>
        <p:txBody>
          <a:bodyPr/>
          <a:lstStyle/>
          <a:p>
            <a:r>
              <a:rPr lang="ar-JO" b="1" i="1" dirty="0"/>
              <a:t>اهم انجازاته</a:t>
            </a:r>
            <a:endParaRPr lang="en-US" b="1" i="1" dirty="0"/>
          </a:p>
        </p:txBody>
      </p:sp>
      <p:sp>
        <p:nvSpPr>
          <p:cNvPr id="3" name="Subtitle 2">
            <a:extLst>
              <a:ext uri="{FF2B5EF4-FFF2-40B4-BE49-F238E27FC236}">
                <a16:creationId xmlns:a16="http://schemas.microsoft.com/office/drawing/2014/main" id="{58961F02-ACD2-4DCA-AACD-7AA7825427F3}"/>
              </a:ext>
            </a:extLst>
          </p:cNvPr>
          <p:cNvSpPr>
            <a:spLocks noGrp="1"/>
          </p:cNvSpPr>
          <p:nvPr>
            <p:ph type="subTitle" idx="1"/>
          </p:nvPr>
        </p:nvSpPr>
        <p:spPr>
          <a:xfrm>
            <a:off x="821635" y="2186609"/>
            <a:ext cx="9619353" cy="3869633"/>
          </a:xfrm>
        </p:spPr>
        <p:txBody>
          <a:bodyPr>
            <a:normAutofit fontScale="25000" lnSpcReduction="20000"/>
          </a:bodyPr>
          <a:lstStyle/>
          <a:p>
            <a:pPr algn="r"/>
            <a:r>
              <a:rPr lang="ar-JO" sz="12800" dirty="0">
                <a:solidFill>
                  <a:schemeClr val="tx1">
                    <a:lumMod val="95000"/>
                    <a:lumOff val="5000"/>
                  </a:schemeClr>
                </a:solidFill>
              </a:rPr>
              <a:t>يعتبر إنشاء الجامعة الأردنية واحداً من أبرز الإنجازات التي حققها جلالة الملك</a:t>
            </a:r>
            <a:r>
              <a:rPr lang="ar-JO" sz="12800" b="1" dirty="0">
                <a:solidFill>
                  <a:schemeClr val="tx1">
                    <a:lumMod val="95000"/>
                    <a:lumOff val="5000"/>
                  </a:schemeClr>
                </a:solidFill>
              </a:rPr>
              <a:t> </a:t>
            </a:r>
            <a:r>
              <a:rPr lang="ar-JO" sz="12800" dirty="0">
                <a:solidFill>
                  <a:schemeClr val="tx1">
                    <a:lumMod val="95000"/>
                    <a:lumOff val="5000"/>
                  </a:schemeClr>
                </a:solidFill>
              </a:rPr>
              <a:t>الحسين للأردن، بل يعتبر الإنجاز الأهم على مستوى الوطن. </a:t>
            </a:r>
          </a:p>
          <a:p>
            <a:pPr algn="r"/>
            <a:r>
              <a:rPr lang="ar-JO" sz="12800" dirty="0">
                <a:solidFill>
                  <a:schemeClr val="tx1">
                    <a:lumMod val="95000"/>
                    <a:lumOff val="5000"/>
                  </a:schemeClr>
                </a:solidFill>
              </a:rPr>
              <a:t>كما ان عدد المدارس زاد بشكل كبير و زاد الاهتمام بجودة التعليم.</a:t>
            </a:r>
          </a:p>
          <a:p>
            <a:pPr algn="r"/>
            <a:r>
              <a:rPr lang="ar-JO" sz="12800" dirty="0">
                <a:solidFill>
                  <a:schemeClr val="tx1">
                    <a:lumMod val="95000"/>
                    <a:lumOff val="5000"/>
                  </a:schemeClr>
                </a:solidFill>
              </a:rPr>
              <a:t>تعريب قيادة الجيش .</a:t>
            </a:r>
          </a:p>
          <a:p>
            <a:pPr algn="r"/>
            <a:r>
              <a:rPr lang="ar-JO" sz="12800" dirty="0">
                <a:solidFill>
                  <a:schemeClr val="tx1">
                    <a:lumMod val="95000"/>
                    <a:lumOff val="5000"/>
                  </a:schemeClr>
                </a:solidFill>
              </a:rPr>
              <a:t>بناء المستشفيات و المراكز الصحية و الاهتمام بعلاج المواطنين وفق نظام صحي شامل للجيش و المواطنين.</a:t>
            </a:r>
          </a:p>
          <a:p>
            <a:pPr algn="r"/>
            <a:r>
              <a:rPr lang="ar-JO" sz="12800" dirty="0">
                <a:solidFill>
                  <a:schemeClr val="tx1">
                    <a:lumMod val="95000"/>
                    <a:lumOff val="5000"/>
                  </a:schemeClr>
                </a:solidFill>
              </a:rPr>
              <a:t>بناء السدود والاهتمام بالزراعة.</a:t>
            </a:r>
          </a:p>
          <a:p>
            <a:pPr algn="r"/>
            <a:endParaRPr lang="ar-JO" sz="3600" dirty="0">
              <a:solidFill>
                <a:schemeClr val="tx1">
                  <a:lumMod val="95000"/>
                  <a:lumOff val="5000"/>
                </a:schemeClr>
              </a:solidFill>
            </a:endParaRPr>
          </a:p>
          <a:p>
            <a:pPr algn="r"/>
            <a:br>
              <a:rPr lang="ar-JO" dirty="0"/>
            </a:br>
            <a:endParaRPr lang="en-US" dirty="0"/>
          </a:p>
        </p:txBody>
      </p:sp>
    </p:spTree>
    <p:extLst>
      <p:ext uri="{BB962C8B-B14F-4D97-AF65-F5344CB8AC3E}">
        <p14:creationId xmlns:p14="http://schemas.microsoft.com/office/powerpoint/2010/main" val="31510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5CDA-D6B0-4D78-B775-283833365E50}"/>
              </a:ext>
            </a:extLst>
          </p:cNvPr>
          <p:cNvSpPr>
            <a:spLocks noGrp="1"/>
          </p:cNvSpPr>
          <p:nvPr>
            <p:ph type="ctrTitle"/>
          </p:nvPr>
        </p:nvSpPr>
        <p:spPr/>
        <p:txBody>
          <a:bodyPr/>
          <a:lstStyle/>
          <a:p>
            <a:r>
              <a:rPr lang="ar-JO" b="1" i="1" dirty="0"/>
              <a:t>اشهر مقولة لجلالة الملك الحسين</a:t>
            </a:r>
            <a:br>
              <a:rPr lang="ar-JO" b="1" i="1" dirty="0"/>
            </a:br>
            <a:endParaRPr lang="en-US" b="1" i="1" dirty="0"/>
          </a:p>
        </p:txBody>
      </p:sp>
      <p:sp>
        <p:nvSpPr>
          <p:cNvPr id="3" name="Subtitle 2">
            <a:extLst>
              <a:ext uri="{FF2B5EF4-FFF2-40B4-BE49-F238E27FC236}">
                <a16:creationId xmlns:a16="http://schemas.microsoft.com/office/drawing/2014/main" id="{2EF30491-5193-4A1F-996A-465ADBE1CB96}"/>
              </a:ext>
            </a:extLst>
          </p:cNvPr>
          <p:cNvSpPr>
            <a:spLocks noGrp="1"/>
          </p:cNvSpPr>
          <p:nvPr>
            <p:ph type="subTitle" idx="1"/>
          </p:nvPr>
        </p:nvSpPr>
        <p:spPr/>
        <p:txBody>
          <a:bodyPr>
            <a:normAutofit/>
          </a:bodyPr>
          <a:lstStyle/>
          <a:p>
            <a:r>
              <a:rPr lang="ar-JO" sz="4800" b="1" dirty="0">
                <a:solidFill>
                  <a:srgbClr val="C00000"/>
                </a:solidFill>
              </a:rPr>
              <a:t>الانسان اغلى ما نملك</a:t>
            </a:r>
            <a:endParaRPr lang="en-US" sz="4800" b="1" dirty="0">
              <a:solidFill>
                <a:srgbClr val="C00000"/>
              </a:solidFill>
            </a:endParaRPr>
          </a:p>
        </p:txBody>
      </p:sp>
    </p:spTree>
    <p:extLst>
      <p:ext uri="{BB962C8B-B14F-4D97-AF65-F5344CB8AC3E}">
        <p14:creationId xmlns:p14="http://schemas.microsoft.com/office/powerpoint/2010/main" val="333991541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97</TotalTime>
  <Words>39</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Tw Cen MT</vt:lpstr>
      <vt:lpstr>Droplet</vt:lpstr>
      <vt:lpstr>جلالة الحسين بن طلال المعظم رحمه الله</vt:lpstr>
      <vt:lpstr>وُلد الملك الحسين في العاصمة الأردنية عمان، وقد بدأ دراسته في مدارس الكلية العلمية الاسلامية، بينما أكمل تعليمه في الخارج بالمملكة المتحدة.  تولى الحكم في الاردن عام 1953. لقب جلالة الملك الحسين بن طلال بالملك الباني لانه اهتم ببناء المملكة الاردنية الهاشمية من ناحية التعليم و الصحة وبناء المدن و الشوارع.</vt:lpstr>
      <vt:lpstr>هوايات الملك الحسين</vt:lpstr>
      <vt:lpstr>اهم انجازاته</vt:lpstr>
      <vt:lpstr>اشهر مقولة لجلالة الملك الحسين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qutob</dc:creator>
  <cp:lastModifiedBy>jamal qutob</cp:lastModifiedBy>
  <cp:revision>29</cp:revision>
  <dcterms:created xsi:type="dcterms:W3CDTF">2022-11-30T14:33:04Z</dcterms:created>
  <dcterms:modified xsi:type="dcterms:W3CDTF">2022-11-30T16:17:10Z</dcterms:modified>
</cp:coreProperties>
</file>