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30-Nov-22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30-Nov-22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30-Nov-22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30-Nov-22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30-Nov-22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30-Nov-22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30-Nov-22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30-Nov-22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30-Nov-22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30-Nov-22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764" y="1920712"/>
            <a:ext cx="10184106" cy="2262781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adjectifs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Masculin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Feminine)</a:t>
            </a:r>
            <a:br>
              <a:rPr lang="en-US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89476" y="4260915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Nuha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abukhader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Hala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halaseh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52787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573117"/>
              </p:ext>
            </p:extLst>
          </p:nvPr>
        </p:nvGraphicFramePr>
        <p:xfrm>
          <a:off x="2107415" y="1275848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4117737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047524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8838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jeune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866634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9845" y="2394408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young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415" y="3470897"/>
            <a:ext cx="1936684" cy="2420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447" y="3308161"/>
            <a:ext cx="1607320" cy="2583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2618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88782"/>
              </p:ext>
            </p:extLst>
          </p:nvPr>
        </p:nvGraphicFramePr>
        <p:xfrm>
          <a:off x="2173402" y="1106165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3031244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32002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5829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vieux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vielle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64236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90474" y="2337847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Sens:old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04287" y="3355941"/>
            <a:ext cx="2502359" cy="2502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87" y="3120272"/>
            <a:ext cx="1933365" cy="2814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0685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715951"/>
              </p:ext>
            </p:extLst>
          </p:nvPr>
        </p:nvGraphicFramePr>
        <p:xfrm>
          <a:off x="2201682" y="1125018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4619217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365240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916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283132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7415" y="2337847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strong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82" y="2922622"/>
            <a:ext cx="1617916" cy="2894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628" y="2620652"/>
            <a:ext cx="1449040" cy="3196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6985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68688"/>
              </p:ext>
            </p:extLst>
          </p:nvPr>
        </p:nvGraphicFramePr>
        <p:xfrm>
          <a:off x="2116841" y="1228190"/>
          <a:ext cx="8128000" cy="736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3415107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4843294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9687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faible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917283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3658" y="2422689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Sens:weak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61205" y="2818615"/>
            <a:ext cx="2047150" cy="296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841" y="3157980"/>
            <a:ext cx="2361279" cy="2412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01120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70622"/>
              </p:ext>
            </p:extLst>
          </p:nvPr>
        </p:nvGraphicFramePr>
        <p:xfrm>
          <a:off x="2013146" y="1125018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4071575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591228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262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intelligent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intelligente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186264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41681" y="2215299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smart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147" y="3139126"/>
            <a:ext cx="1878266" cy="2488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916" y="2903769"/>
            <a:ext cx="2099070" cy="2950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9279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099672"/>
              </p:ext>
            </p:extLst>
          </p:nvPr>
        </p:nvGraphicFramePr>
        <p:xfrm>
          <a:off x="2107415" y="1294177"/>
          <a:ext cx="8128000" cy="736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36827370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0755253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962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Gentil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Gentille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223576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79390" y="2253006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kind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151" y="3035431"/>
            <a:ext cx="1551348" cy="2919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84" y="3233394"/>
            <a:ext cx="1805639" cy="2630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0552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655693"/>
              </p:ext>
            </p:extLst>
          </p:nvPr>
        </p:nvGraphicFramePr>
        <p:xfrm>
          <a:off x="2154549" y="1125019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95081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358326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7409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Malade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Malade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646205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72081" y="2281287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Sens:sick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140" y="2988297"/>
            <a:ext cx="1914927" cy="27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73801" y="2866062"/>
            <a:ext cx="1899008" cy="3246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7292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868681"/>
              </p:ext>
            </p:extLst>
          </p:nvPr>
        </p:nvGraphicFramePr>
        <p:xfrm>
          <a:off x="2154548" y="1143872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06836895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42135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26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593057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11365" y="2337847"/>
            <a:ext cx="172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dirty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84775" y="3136491"/>
            <a:ext cx="2400283" cy="2535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26343" y="3283974"/>
            <a:ext cx="2571352" cy="2571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5880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975764"/>
              </p:ext>
            </p:extLst>
          </p:nvPr>
        </p:nvGraphicFramePr>
        <p:xfrm>
          <a:off x="2032000" y="1134446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4938568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842865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4596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heureux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heureuse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648489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88817" y="2281286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Happy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318" y="3101418"/>
            <a:ext cx="2479660" cy="2479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966" y="3271101"/>
            <a:ext cx="2383682" cy="2383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8562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78846"/>
              </p:ext>
            </p:extLst>
          </p:nvPr>
        </p:nvGraphicFramePr>
        <p:xfrm>
          <a:off x="2286524" y="1747186"/>
          <a:ext cx="8128000" cy="110913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6272621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769252384"/>
                    </a:ext>
                  </a:extLst>
                </a:gridCol>
              </a:tblGrid>
              <a:tr h="55456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9308444"/>
                  </a:ext>
                </a:extLst>
              </a:tr>
              <a:tr h="554568">
                <a:tc>
                  <a:txBody>
                    <a:bodyPr/>
                    <a:lstStyle/>
                    <a:p>
                      <a:r>
                        <a:rPr lang="en-US" dirty="0" smtClean="0"/>
                        <a:t>Bon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Bonne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76158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54805" y="3261674"/>
            <a:ext cx="230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good 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964" y="3478803"/>
            <a:ext cx="1957830" cy="210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382" y="3437710"/>
            <a:ext cx="2403723" cy="2168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2698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841797"/>
              </p:ext>
            </p:extLst>
          </p:nvPr>
        </p:nvGraphicFramePr>
        <p:xfrm>
          <a:off x="2097987" y="1642969"/>
          <a:ext cx="8128000" cy="7366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7971006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8724764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593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Mauvais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Mauvaise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11612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26525" y="2780907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Bad 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608" y="3427238"/>
            <a:ext cx="2023817" cy="2179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12" y="3427238"/>
            <a:ext cx="1812331" cy="2416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5826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673407"/>
              </p:ext>
            </p:extLst>
          </p:nvPr>
        </p:nvGraphicFramePr>
        <p:xfrm>
          <a:off x="2229963" y="1351261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5688715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878807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073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423465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87159" y="2422688"/>
            <a:ext cx="2499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eatiful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74952" y="2875175"/>
            <a:ext cx="1529671" cy="2855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05898" y="2649157"/>
            <a:ext cx="1597977" cy="3261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4840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269230"/>
              </p:ext>
            </p:extLst>
          </p:nvPr>
        </p:nvGraphicFramePr>
        <p:xfrm>
          <a:off x="2145122" y="1228713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5454456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215819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6465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Laide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735219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88816" y="2498103"/>
            <a:ext cx="189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ugly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483" y="3261674"/>
            <a:ext cx="2107067" cy="1935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05" y="3591612"/>
            <a:ext cx="2450869" cy="1687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12966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806464"/>
              </p:ext>
            </p:extLst>
          </p:nvPr>
        </p:nvGraphicFramePr>
        <p:xfrm>
          <a:off x="1984866" y="1153299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59310510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652645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193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Grosse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821395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3658" y="2432115"/>
            <a:ext cx="185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Fat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113" y="3525223"/>
            <a:ext cx="1744548" cy="208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287" y="3336687"/>
            <a:ext cx="1867576" cy="2367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6934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075383"/>
              </p:ext>
            </p:extLst>
          </p:nvPr>
        </p:nvGraphicFramePr>
        <p:xfrm>
          <a:off x="2069707" y="1172153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9540869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379420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204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11716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64231" y="2432115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thin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993" y="3327662"/>
            <a:ext cx="2139883" cy="2139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390" y="3434607"/>
            <a:ext cx="2012100" cy="2166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2405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58379"/>
              </p:ext>
            </p:extLst>
          </p:nvPr>
        </p:nvGraphicFramePr>
        <p:xfrm>
          <a:off x="2032000" y="1172153"/>
          <a:ext cx="8128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40176731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922087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532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Grande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175543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67925" y="2460396"/>
            <a:ext cx="1801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Tall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734" y="3307332"/>
            <a:ext cx="2201157" cy="2206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752" y="3214540"/>
            <a:ext cx="2389350" cy="238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6514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328463"/>
              </p:ext>
            </p:extLst>
          </p:nvPr>
        </p:nvGraphicFramePr>
        <p:xfrm>
          <a:off x="2088561" y="1294177"/>
          <a:ext cx="8128000" cy="736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8861744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267301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Masculin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Feminine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11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petit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372802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41683" y="2300140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Sens: small</a:t>
            </a:r>
            <a:endParaRPr lang="en-US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92" y="3186259"/>
            <a:ext cx="2454517" cy="2454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916" y="3275937"/>
            <a:ext cx="1870664" cy="2475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4024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</TotalTime>
  <Words>122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Aldhabi</vt:lpstr>
      <vt:lpstr>Arial</vt:lpstr>
      <vt:lpstr>Century Gothic</vt:lpstr>
      <vt:lpstr>Times New Roman</vt:lpstr>
      <vt:lpstr>Wingdings 3</vt:lpstr>
      <vt:lpstr>Wisp</vt:lpstr>
      <vt:lpstr>Les adjectifs(Masculin et Feminine)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adjectifs(Masculin et Feminine)</dc:title>
  <dc:creator>96279</dc:creator>
  <cp:lastModifiedBy>jsamehj</cp:lastModifiedBy>
  <cp:revision>9</cp:revision>
  <dcterms:created xsi:type="dcterms:W3CDTF">2022-11-29T16:02:50Z</dcterms:created>
  <dcterms:modified xsi:type="dcterms:W3CDTF">2022-11-30T04:05:28Z</dcterms:modified>
</cp:coreProperties>
</file>