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97C0C5-B099-49BB-B152-47B83D33AC8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3500782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97C0C5-B099-49BB-B152-47B83D33AC8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412363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97C0C5-B099-49BB-B152-47B83D33AC8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310902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97C0C5-B099-49BB-B152-47B83D33AC8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3236070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97C0C5-B099-49BB-B152-47B83D33AC84}"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309537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97C0C5-B099-49BB-B152-47B83D33AC8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301040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97C0C5-B099-49BB-B152-47B83D33AC84}"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3715087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97C0C5-B099-49BB-B152-47B83D33AC84}"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148750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97C0C5-B099-49BB-B152-47B83D33AC84}"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3316135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97C0C5-B099-49BB-B152-47B83D33AC8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38872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97C0C5-B099-49BB-B152-47B83D33AC84}"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A17EA-430C-48C7-915F-DB63B10BD98E}" type="slidenum">
              <a:rPr lang="en-US" smtClean="0"/>
              <a:t>‹#›</a:t>
            </a:fld>
            <a:endParaRPr lang="en-US"/>
          </a:p>
        </p:txBody>
      </p:sp>
    </p:spTree>
    <p:extLst>
      <p:ext uri="{BB962C8B-B14F-4D97-AF65-F5344CB8AC3E}">
        <p14:creationId xmlns:p14="http://schemas.microsoft.com/office/powerpoint/2010/main" val="316763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97C0C5-B099-49BB-B152-47B83D33AC84}" type="datetimeFigureOut">
              <a:rPr lang="en-US" smtClean="0"/>
              <a:t>11/30/2022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A17EA-430C-48C7-915F-DB63B10BD98E}" type="slidenum">
              <a:rPr lang="en-US" smtClean="0"/>
              <a:t>‹#›</a:t>
            </a:fld>
            <a:endParaRPr lang="en-US"/>
          </a:p>
        </p:txBody>
      </p:sp>
    </p:spTree>
    <p:extLst>
      <p:ext uri="{BB962C8B-B14F-4D97-AF65-F5344CB8AC3E}">
        <p14:creationId xmlns:p14="http://schemas.microsoft.com/office/powerpoint/2010/main" val="1199724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JO" dirty="0" smtClean="0"/>
              <a:t>وُلد جلالة الملك عبدالله الأول، طيّب الله ثراه، في مكة المكرمة، في 4 نيسان 1882، واهتمّ منذ طفولته بتاريخ القبائل، وتعرّف على أعراف البدو وعاداتهم وتقاليدهم، وتشبّع بثقافتهم، فكان لذلك أثره البالغ في شخصيته.</a:t>
            </a:r>
          </a:p>
          <a:p>
            <a:pPr algn="r"/>
            <a:r>
              <a:rPr lang="ar-JO" dirty="0" smtClean="0"/>
              <a:t>واستجابة لنداء أهل البلاد، انتقل المير عبدالله إلى عمّان، فبلغها يوم 2 آذار 1921. والتقى بالوزير بالوزير البريطاني ونستون تشرشل في القدس، وتم الاتفاق على أن تعترف بريطانيا بإمارة مستقلة في شرق الأردن تحت الانتداب.</a:t>
            </a:r>
          </a:p>
          <a:p>
            <a:pPr algn="r"/>
            <a:endParaRPr lang="en-US" dirty="0"/>
          </a:p>
        </p:txBody>
      </p:sp>
      <p:pic>
        <p:nvPicPr>
          <p:cNvPr id="4" name="Picture 3"/>
          <p:cNvPicPr>
            <a:picLocks noChangeAspect="1"/>
          </p:cNvPicPr>
          <p:nvPr/>
        </p:nvPicPr>
        <p:blipFill>
          <a:blip r:embed="rId2"/>
          <a:stretch>
            <a:fillRect/>
          </a:stretch>
        </p:blipFill>
        <p:spPr>
          <a:xfrm>
            <a:off x="838200" y="3990975"/>
            <a:ext cx="2505075" cy="2867025"/>
          </a:xfrm>
          <a:prstGeom prst="rect">
            <a:avLst/>
          </a:prstGeom>
        </p:spPr>
      </p:pic>
    </p:spTree>
    <p:extLst>
      <p:ext uri="{BB962C8B-B14F-4D97-AF65-F5344CB8AC3E}">
        <p14:creationId xmlns:p14="http://schemas.microsoft.com/office/powerpoint/2010/main" val="639903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JO" sz="3600" dirty="0" smtClean="0"/>
              <a:t>ولّى الملك طلال الحكم بعد اغتيال والده بالرصاص في مدينة القدس، وبالرغم من قصر مدة حكمه التي دامت لسنة إلا أنه حقق العديد من الإنجازات من أهمها إصدار دستور عام 1952</a:t>
            </a:r>
            <a:endParaRPr lang="en-US" sz="3600" dirty="0"/>
          </a:p>
        </p:txBody>
      </p:sp>
      <p:pic>
        <p:nvPicPr>
          <p:cNvPr id="4" name="Picture 3"/>
          <p:cNvPicPr>
            <a:picLocks noChangeAspect="1"/>
          </p:cNvPicPr>
          <p:nvPr/>
        </p:nvPicPr>
        <p:blipFill>
          <a:blip r:embed="rId2"/>
          <a:stretch>
            <a:fillRect/>
          </a:stretch>
        </p:blipFill>
        <p:spPr>
          <a:xfrm>
            <a:off x="1255594" y="3686175"/>
            <a:ext cx="2066925" cy="3143250"/>
          </a:xfrm>
          <a:prstGeom prst="rect">
            <a:avLst/>
          </a:prstGeom>
        </p:spPr>
      </p:pic>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71372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JO" dirty="0" smtClean="0"/>
              <a:t>بعد مرض الملك طلال بن عبد الله قرر البرلمان الاردنى تنحيته عن عرش المملكه الاردنيه الهاشميه و التنازل عنه لولى عهده الحسين بن طلال يوم 11 اغسطس 1952 </a:t>
            </a:r>
            <a:endParaRPr lang="ar-JO" dirty="0"/>
          </a:p>
          <a:p>
            <a:pPr marL="0" indent="0" algn="r">
              <a:buNone/>
            </a:pPr>
            <a:r>
              <a:rPr lang="ar-JO" dirty="0" smtClean="0"/>
              <a:t>وكان فى سنه 1956 بدا فى تعريب قياده الجيش العربى الاردنى بعدما عزل قائده الانجليزى جلوب باشا من منصبه , ورفض استغلال الولايات المتحده لقواعدها العسكريه الموجوده فى الاردن فى الاعتداء على مصر وقت العدوان التلاتى</a:t>
            </a:r>
          </a:p>
          <a:p>
            <a:pPr marL="0" indent="0" algn="r">
              <a:buNone/>
            </a:pPr>
            <a:r>
              <a:rPr lang="ar-JO" dirty="0" smtClean="0"/>
              <a:t>كان له العديد من الانجازات اذ انتعش الأردن في عهده اقتصاديا وعسكريا واجتماعيا</a:t>
            </a:r>
          </a:p>
          <a:p>
            <a:pPr marL="0" indent="0" algn="r">
              <a:buNone/>
            </a:pPr>
            <a:endParaRPr lang="en-US" dirty="0"/>
          </a:p>
        </p:txBody>
      </p:sp>
      <p:pic>
        <p:nvPicPr>
          <p:cNvPr id="4" name="Picture 3"/>
          <p:cNvPicPr>
            <a:picLocks noChangeAspect="1"/>
          </p:cNvPicPr>
          <p:nvPr/>
        </p:nvPicPr>
        <p:blipFill>
          <a:blip r:embed="rId2"/>
          <a:stretch>
            <a:fillRect/>
          </a:stretch>
        </p:blipFill>
        <p:spPr>
          <a:xfrm>
            <a:off x="1110659" y="4464098"/>
            <a:ext cx="1960088" cy="2393902"/>
          </a:xfrm>
          <a:prstGeom prst="rect">
            <a:avLst/>
          </a:prstGeom>
        </p:spPr>
      </p:pic>
    </p:spTree>
    <p:extLst>
      <p:ext uri="{BB962C8B-B14F-4D97-AF65-F5344CB8AC3E}">
        <p14:creationId xmlns:p14="http://schemas.microsoft.com/office/powerpoint/2010/main" val="2990111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ar-JO" dirty="0" smtClean="0"/>
              <a:t>وُلد الملك عبد الله الاول في عمان ليكون أول أنجال الملك الحسين بن طلال من زوجته الثانية ذات الأصل البريطاني الأميرة منى الحسين </a:t>
            </a:r>
          </a:p>
          <a:p>
            <a:pPr algn="r"/>
            <a:r>
              <a:rPr lang="ar-JO" dirty="0" smtClean="0"/>
              <a:t>عيَّنه الملك الحسين وليًّا لعهده مرةً أخرى؛ ليخلفه في الحكم بعد عودته من رحلة علاجٍ في الولايات المتحدة الأمريكية عام 1999 </a:t>
            </a:r>
          </a:p>
          <a:p>
            <a:pPr algn="r"/>
            <a:r>
              <a:rPr lang="ar-JO" dirty="0" smtClean="0"/>
              <a:t>دأ عهده بنموٍ كبير في الاقتصاد الأردني استمر حتى الأزمة الاقتصادية العالمية عام 2008 م. وقد كان له دور كبير في عملية جذب الاستثمارت الأجنبية للأردن وبناء علاقاتٍ اقتصاديةٍ تعاونيةٍ مع عددٍ من الدول العربية والأجنبية.</a:t>
            </a:r>
          </a:p>
          <a:p>
            <a:pPr algn="r"/>
            <a:endParaRPr lang="en-US" dirty="0"/>
          </a:p>
        </p:txBody>
      </p:sp>
      <p:pic>
        <p:nvPicPr>
          <p:cNvPr id="4" name="Picture 3"/>
          <p:cNvPicPr>
            <a:picLocks noChangeAspect="1"/>
          </p:cNvPicPr>
          <p:nvPr/>
        </p:nvPicPr>
        <p:blipFill>
          <a:blip r:embed="rId2"/>
          <a:stretch>
            <a:fillRect/>
          </a:stretch>
        </p:blipFill>
        <p:spPr>
          <a:xfrm>
            <a:off x="1213229" y="4429125"/>
            <a:ext cx="1983642" cy="2299221"/>
          </a:xfrm>
          <a:prstGeom prst="rect">
            <a:avLst/>
          </a:prstGeom>
        </p:spPr>
      </p:pic>
    </p:spTree>
    <p:extLst>
      <p:ext uri="{BB962C8B-B14F-4D97-AF65-F5344CB8AC3E}">
        <p14:creationId xmlns:p14="http://schemas.microsoft.com/office/powerpoint/2010/main" val="1045696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274</Words>
  <Application>Microsoft Office PowerPoint</Application>
  <PresentationFormat>Widescreen</PresentationFormat>
  <Paragraphs>9</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ولّى الملك طلال الحكم بعد اغتيال والده بالرصاص في مدينة القدس، وبالرغم من قصر مدة حكمه التي دامت لسنة إلا أنه حقق العديد من الإنجازات من أهمها إصدار دستور عام 1952</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Ogareet</dc:creator>
  <cp:lastModifiedBy>Ogareet</cp:lastModifiedBy>
  <cp:revision>3</cp:revision>
  <dcterms:created xsi:type="dcterms:W3CDTF">2022-11-30T15:39:36Z</dcterms:created>
  <dcterms:modified xsi:type="dcterms:W3CDTF">2022-11-30T15:53:04Z</dcterms:modified>
</cp:coreProperties>
</file>