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64" r:id="rId5"/>
    <p:sldId id="26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F35D5C-E32F-4E61-83C1-90D253120DD9}"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263681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F35D5C-E32F-4E61-83C1-90D253120DD9}"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3799104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F35D5C-E32F-4E61-83C1-90D253120DD9}"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407378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F35D5C-E32F-4E61-83C1-90D253120DD9}"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208874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F35D5C-E32F-4E61-83C1-90D253120DD9}" type="datetimeFigureOut">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280095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F35D5C-E32F-4E61-83C1-90D253120DD9}"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178778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F35D5C-E32F-4E61-83C1-90D253120DD9}" type="datetimeFigureOut">
              <a:rPr lang="en-US" smtClean="0"/>
              <a:t>11/29/2022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456100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F35D5C-E32F-4E61-83C1-90D253120DD9}" type="datetimeFigureOut">
              <a:rPr lang="en-US" smtClean="0"/>
              <a:t>11/29/2022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18513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35D5C-E32F-4E61-83C1-90D253120DD9}" type="datetimeFigureOut">
              <a:rPr lang="en-US" smtClean="0"/>
              <a:t>11/29/2022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1399034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F35D5C-E32F-4E61-83C1-90D253120DD9}"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3106029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F35D5C-E32F-4E61-83C1-90D253120DD9}" type="datetimeFigureOut">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CCA89-0AF3-4537-A87C-C8EEC33AC055}" type="slidenum">
              <a:rPr lang="en-US" smtClean="0"/>
              <a:t>‹#›</a:t>
            </a:fld>
            <a:endParaRPr lang="en-US"/>
          </a:p>
        </p:txBody>
      </p:sp>
    </p:spTree>
    <p:extLst>
      <p:ext uri="{BB962C8B-B14F-4D97-AF65-F5344CB8AC3E}">
        <p14:creationId xmlns:p14="http://schemas.microsoft.com/office/powerpoint/2010/main" val="2084213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3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35D5C-E32F-4E61-83C1-90D253120DD9}" type="datetimeFigureOut">
              <a:rPr lang="en-US" smtClean="0"/>
              <a:t>11/29/2022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CCA89-0AF3-4537-A87C-C8EEC33AC055}" type="slidenum">
              <a:rPr lang="en-US" smtClean="0"/>
              <a:t>‹#›</a:t>
            </a:fld>
            <a:endParaRPr lang="en-US"/>
          </a:p>
        </p:txBody>
      </p:sp>
    </p:spTree>
    <p:extLst>
      <p:ext uri="{BB962C8B-B14F-4D97-AF65-F5344CB8AC3E}">
        <p14:creationId xmlns:p14="http://schemas.microsoft.com/office/powerpoint/2010/main" val="1084890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7861C-3EDE-4D5C-A969-A65ECA5BC70A}"/>
              </a:ext>
            </a:extLst>
          </p:cNvPr>
          <p:cNvSpPr>
            <a:spLocks noGrp="1"/>
          </p:cNvSpPr>
          <p:nvPr>
            <p:ph type="ctrTitle"/>
          </p:nvPr>
        </p:nvSpPr>
        <p:spPr>
          <a:xfrm>
            <a:off x="1524000" y="1699138"/>
            <a:ext cx="9144000" cy="1729862"/>
          </a:xfrm>
        </p:spPr>
        <p:txBody>
          <a:bodyPr/>
          <a:lstStyle/>
          <a:p>
            <a:r>
              <a:rPr lang="ar-JO" b="1" dirty="0">
                <a:solidFill>
                  <a:schemeClr val="bg2">
                    <a:lumMod val="10000"/>
                  </a:schemeClr>
                </a:solidFill>
              </a:rPr>
              <a:t>جلالة الملك الحسين بن طلال</a:t>
            </a:r>
            <a:endParaRPr lang="en-US" dirty="0">
              <a:solidFill>
                <a:schemeClr val="bg2">
                  <a:lumMod val="10000"/>
                </a:schemeClr>
              </a:solidFill>
            </a:endParaRPr>
          </a:p>
        </p:txBody>
      </p:sp>
      <p:sp>
        <p:nvSpPr>
          <p:cNvPr id="3" name="Subtitle 2">
            <a:extLst>
              <a:ext uri="{FF2B5EF4-FFF2-40B4-BE49-F238E27FC236}">
                <a16:creationId xmlns:a16="http://schemas.microsoft.com/office/drawing/2014/main" id="{CD8FF7C5-708A-4269-B89F-C6BB06E4D626}"/>
              </a:ext>
            </a:extLst>
          </p:cNvPr>
          <p:cNvSpPr>
            <a:spLocks noGrp="1"/>
          </p:cNvSpPr>
          <p:nvPr>
            <p:ph type="subTitle" idx="1"/>
          </p:nvPr>
        </p:nvSpPr>
        <p:spPr>
          <a:xfrm>
            <a:off x="1524000" y="4370664"/>
            <a:ext cx="9144000" cy="1655762"/>
          </a:xfrm>
        </p:spPr>
        <p:txBody>
          <a:bodyPr/>
          <a:lstStyle/>
          <a:p>
            <a:r>
              <a:rPr lang="ar-JO" dirty="0"/>
              <a:t>إعداد الطالبة :مرح الطعاني </a:t>
            </a:r>
          </a:p>
          <a:p>
            <a:r>
              <a:rPr lang="ar-JO" dirty="0"/>
              <a:t>الصف :خامس "و"</a:t>
            </a:r>
            <a:endParaRPr lang="en-US" dirty="0"/>
          </a:p>
        </p:txBody>
      </p:sp>
    </p:spTree>
    <p:extLst>
      <p:ext uri="{BB962C8B-B14F-4D97-AF65-F5344CB8AC3E}">
        <p14:creationId xmlns:p14="http://schemas.microsoft.com/office/powerpoint/2010/main" val="998633854"/>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8E89-FFE4-4E63-AEAF-DD6639F2478C}"/>
              </a:ext>
            </a:extLst>
          </p:cNvPr>
          <p:cNvSpPr>
            <a:spLocks noGrp="1"/>
          </p:cNvSpPr>
          <p:nvPr>
            <p:ph type="title"/>
          </p:nvPr>
        </p:nvSpPr>
        <p:spPr>
          <a:xfrm>
            <a:off x="839788" y="1404730"/>
            <a:ext cx="3932237" cy="652670"/>
          </a:xfrm>
        </p:spPr>
        <p:txBody>
          <a:bodyPr/>
          <a:lstStyle/>
          <a:p>
            <a:pPr algn="ctr"/>
            <a:r>
              <a:rPr lang="ar-JO" b="1" dirty="0"/>
              <a:t>لقبه</a:t>
            </a:r>
            <a:endParaRPr lang="en-US" b="1" dirty="0"/>
          </a:p>
        </p:txBody>
      </p:sp>
      <p:sp>
        <p:nvSpPr>
          <p:cNvPr id="4" name="Text Placeholder 3">
            <a:extLst>
              <a:ext uri="{FF2B5EF4-FFF2-40B4-BE49-F238E27FC236}">
                <a16:creationId xmlns:a16="http://schemas.microsoft.com/office/drawing/2014/main" id="{8FE87D9B-5E44-4CFE-90B9-40BEC2D1FE00}"/>
              </a:ext>
            </a:extLst>
          </p:cNvPr>
          <p:cNvSpPr>
            <a:spLocks noGrp="1"/>
          </p:cNvSpPr>
          <p:nvPr>
            <p:ph type="body" sz="half" idx="2"/>
          </p:nvPr>
        </p:nvSpPr>
        <p:spPr>
          <a:xfrm>
            <a:off x="839788" y="2955234"/>
            <a:ext cx="3932237" cy="2703444"/>
          </a:xfrm>
        </p:spPr>
        <p:txBody>
          <a:bodyPr>
            <a:noAutofit/>
          </a:bodyPr>
          <a:lstStyle/>
          <a:p>
            <a:pPr algn="r"/>
            <a:r>
              <a:rPr lang="ar-JO" sz="2400" dirty="0"/>
              <a:t>لقب جلالة الملك الحسين طيب الله ثراه بالملك الباني، يدل ذلك على نهضة البناء والتطور التي مرت بها الأردن في عهد جلالته، من خلال ارتفاع نسبة التعليم وارتفاع مستوى المعيشة وازدهار الحياة الاقتصادية أسهم في بناء الأردن الحديث.</a:t>
            </a:r>
            <a:endParaRPr lang="en-US" sz="2400" dirty="0"/>
          </a:p>
        </p:txBody>
      </p:sp>
      <p:pic>
        <p:nvPicPr>
          <p:cNvPr id="14" name="Picture Placeholder 13">
            <a:extLst>
              <a:ext uri="{FF2B5EF4-FFF2-40B4-BE49-F238E27FC236}">
                <a16:creationId xmlns:a16="http://schemas.microsoft.com/office/drawing/2014/main" id="{50AB1E5C-E153-49CC-B29E-C3CE5D6ED80F}"/>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3351" t="2725" r="4768" b="21530"/>
          <a:stretch/>
        </p:blipFill>
        <p:spPr>
          <a:xfrm>
            <a:off x="6766960" y="1133539"/>
            <a:ext cx="3932237" cy="4677061"/>
          </a:xfrm>
        </p:spPr>
      </p:pic>
    </p:spTree>
    <p:extLst>
      <p:ext uri="{BB962C8B-B14F-4D97-AF65-F5344CB8AC3E}">
        <p14:creationId xmlns:p14="http://schemas.microsoft.com/office/powerpoint/2010/main" val="287178375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E5022-E86F-4731-B973-FDBB4698ED26}"/>
              </a:ext>
            </a:extLst>
          </p:cNvPr>
          <p:cNvSpPr>
            <a:spLocks noGrp="1"/>
          </p:cNvSpPr>
          <p:nvPr>
            <p:ph type="title"/>
          </p:nvPr>
        </p:nvSpPr>
        <p:spPr>
          <a:xfrm>
            <a:off x="1312399" y="362560"/>
            <a:ext cx="8976360" cy="1328128"/>
          </a:xfrm>
        </p:spPr>
        <p:txBody>
          <a:bodyPr/>
          <a:lstStyle/>
          <a:p>
            <a:pPr algn="ctr"/>
            <a:r>
              <a:rPr lang="ar-JO" dirty="0"/>
              <a:t>نبذه عن الملك الحسين بن طلال</a:t>
            </a:r>
            <a:endParaRPr lang="en-US" dirty="0"/>
          </a:p>
        </p:txBody>
      </p:sp>
      <p:sp>
        <p:nvSpPr>
          <p:cNvPr id="3" name="Content Placeholder 2">
            <a:extLst>
              <a:ext uri="{FF2B5EF4-FFF2-40B4-BE49-F238E27FC236}">
                <a16:creationId xmlns:a16="http://schemas.microsoft.com/office/drawing/2014/main" id="{DA22DB3F-CBFD-487C-91D0-ABB7FB4BD271}"/>
              </a:ext>
            </a:extLst>
          </p:cNvPr>
          <p:cNvSpPr>
            <a:spLocks noGrp="1"/>
          </p:cNvSpPr>
          <p:nvPr>
            <p:ph idx="1"/>
          </p:nvPr>
        </p:nvSpPr>
        <p:spPr>
          <a:xfrm>
            <a:off x="838200" y="1690688"/>
            <a:ext cx="10515600" cy="4804752"/>
          </a:xfrm>
        </p:spPr>
        <p:txBody>
          <a:bodyPr/>
          <a:lstStyle/>
          <a:p>
            <a:pPr algn="r" rtl="1"/>
            <a:endParaRPr lang="ar-JO" dirty="0"/>
          </a:p>
          <a:p>
            <a:pPr marL="0" indent="0" algn="r" rtl="1">
              <a:buNone/>
            </a:pPr>
            <a:endParaRPr lang="ar-JO" dirty="0"/>
          </a:p>
          <a:p>
            <a:pPr algn="r" rtl="1"/>
            <a:r>
              <a:rPr lang="ar-JO" dirty="0"/>
              <a:t>الحسين بن طلال بن عبد الله الأول الهاشمي (14 نوفمبر 1935 - 7 فبراير 1999)، هُو ملك الأردن الثالث. تولى الحكم من الحادي عشر من أغسطس عام 1952 حتى وفاته في السابع من فبراير عام 1999.</a:t>
            </a:r>
          </a:p>
          <a:p>
            <a:pPr algn="r" rtl="1"/>
            <a:r>
              <a:rPr lang="ar-JO" dirty="0"/>
              <a:t> وُلد الملك الحسين في العاصمة الأردنية عمَّان؛ ليكون أكبر أبناء الأمير -آنذاك- طلال بن عبدالله وزوجته زين الشرف بنت جميل.</a:t>
            </a:r>
          </a:p>
        </p:txBody>
      </p:sp>
      <p:pic>
        <p:nvPicPr>
          <p:cNvPr id="4" name="Picture 2" descr="Takreem | A better image of the Arab world">
            <a:extLst>
              <a:ext uri="{FF2B5EF4-FFF2-40B4-BE49-F238E27FC236}">
                <a16:creationId xmlns:a16="http://schemas.microsoft.com/office/drawing/2014/main" id="{2FC3F3ED-CA71-414A-974C-2239A9890A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368" y="4531912"/>
            <a:ext cx="1971261" cy="2326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227498"/>
      </p:ext>
    </p:extLst>
  </p:cSld>
  <p:clrMapOvr>
    <a:masterClrMapping/>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8F11-C284-43B8-A73C-0C2812E8E3E1}"/>
              </a:ext>
            </a:extLst>
          </p:cNvPr>
          <p:cNvSpPr>
            <a:spLocks noGrp="1"/>
          </p:cNvSpPr>
          <p:nvPr>
            <p:ph type="title"/>
          </p:nvPr>
        </p:nvSpPr>
        <p:spPr/>
        <p:txBody>
          <a:bodyPr/>
          <a:lstStyle/>
          <a:p>
            <a:pPr algn="ctr"/>
            <a:r>
              <a:rPr lang="ar-JO" dirty="0"/>
              <a:t>أهم انجازات الملك الحسين بن طلال</a:t>
            </a:r>
            <a:endParaRPr lang="en-US" dirty="0"/>
          </a:p>
        </p:txBody>
      </p:sp>
      <p:sp>
        <p:nvSpPr>
          <p:cNvPr id="3" name="Content Placeholder 2">
            <a:extLst>
              <a:ext uri="{FF2B5EF4-FFF2-40B4-BE49-F238E27FC236}">
                <a16:creationId xmlns:a16="http://schemas.microsoft.com/office/drawing/2014/main" id="{35D50478-80E8-4105-ABE1-89720B09318D}"/>
              </a:ext>
            </a:extLst>
          </p:cNvPr>
          <p:cNvSpPr>
            <a:spLocks noGrp="1"/>
          </p:cNvSpPr>
          <p:nvPr>
            <p:ph idx="1"/>
          </p:nvPr>
        </p:nvSpPr>
        <p:spPr/>
        <p:txBody>
          <a:bodyPr>
            <a:normAutofit fontScale="85000" lnSpcReduction="20000"/>
          </a:bodyPr>
          <a:lstStyle/>
          <a:p>
            <a:pPr marL="0" indent="0" algn="r" rtl="1">
              <a:buNone/>
            </a:pPr>
            <a:r>
              <a:rPr lang="ar-JO" b="1" dirty="0"/>
              <a:t>تعزيز النهج الديمقراطي : </a:t>
            </a:r>
            <a:endParaRPr lang="ar-JO" dirty="0"/>
          </a:p>
          <a:p>
            <a:pPr marL="0" indent="0" algn="r" rtl="1">
              <a:buNone/>
            </a:pPr>
            <a:r>
              <a:rPr lang="ar-JO" dirty="0"/>
              <a:t>سعى الملك الحسين بن طلال منذ مطلع عهده إلى تعزيز النهج الديمقراطي ، وتفعيل الحريات السياسية ، فظهرت الأحزاب السياسية باتجاهاتها الفكرية كافة على الساحة الأردنية وتأسست النقابات العمالية والمهنية ونشطت الصحافة في البلاد الأمر الذي زاد من الوعي السياسي ورسخ الشعور القومي ، والانتماء الوطني عند الأردنيين . </a:t>
            </a:r>
          </a:p>
          <a:p>
            <a:pPr marL="0" indent="0" algn="r" rtl="1">
              <a:buNone/>
            </a:pPr>
            <a:r>
              <a:rPr lang="ar-JO" b="1" dirty="0"/>
              <a:t> تعريب قيادة الجيش : </a:t>
            </a:r>
            <a:endParaRPr lang="ar-JO" dirty="0"/>
          </a:p>
          <a:p>
            <a:pPr marL="0" indent="0" algn="r" rtl="1">
              <a:buNone/>
            </a:pPr>
            <a:r>
              <a:rPr lang="ar-JO" dirty="0"/>
              <a:t>استكمالا لتحقيق السيادة الوطنية الأردنية أتخذ الملك الحسين بن طلال قراره التاريخي في الأول من آذار عام 1956م بتعريب قيادة الجيش العربي الأردني ، والاستغناء عن خدمات جون كلوب قائد الجيش والضباط الانجليز وإنهاء المعاهدة الأردنية البريطانية عام 1957م . </a:t>
            </a:r>
          </a:p>
          <a:p>
            <a:pPr marL="0" indent="0" algn="r" rtl="1">
              <a:buNone/>
            </a:pPr>
            <a:r>
              <a:rPr lang="ar-JO" b="1" dirty="0"/>
              <a:t>التعديلات الدستورية : </a:t>
            </a:r>
            <a:endParaRPr lang="ar-JO" dirty="0"/>
          </a:p>
          <a:p>
            <a:pPr marL="0" indent="0" algn="r" rtl="1">
              <a:buNone/>
            </a:pPr>
            <a:r>
              <a:rPr lang="ar-JO" dirty="0"/>
              <a:t>اجريت تعديلات عدة على الدستور في عهد الملك الحسين بما يتناسب مع التطورات السياسية الداخلية ، وبالرغم من التحديات التي واجهت الأردن والمتمثلة بالصراع  مع إسرائيل وما ترتب عليها من تعطل المؤسسات الدستورية إلا أن الأردن استطاع العودة إلى الحياة النيابية في عام 1984م وتفعيل الحياة السياسية والحزبية عن طريق انتخابات عام 1989م والميثاق الوطني عام 1991م وقانون الأحزاب عام 1992م . </a:t>
            </a:r>
          </a:p>
          <a:p>
            <a:endParaRPr lang="en-US" dirty="0"/>
          </a:p>
        </p:txBody>
      </p:sp>
    </p:spTree>
    <p:extLst>
      <p:ext uri="{BB962C8B-B14F-4D97-AF65-F5344CB8AC3E}">
        <p14:creationId xmlns:p14="http://schemas.microsoft.com/office/powerpoint/2010/main" val="266365199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39F49-DAC6-450A-8517-FCB81A31BE6A}"/>
              </a:ext>
            </a:extLst>
          </p:cNvPr>
          <p:cNvSpPr>
            <a:spLocks noGrp="1"/>
          </p:cNvSpPr>
          <p:nvPr>
            <p:ph type="title"/>
          </p:nvPr>
        </p:nvSpPr>
        <p:spPr>
          <a:xfrm>
            <a:off x="5022574" y="2332383"/>
            <a:ext cx="1802295" cy="1762193"/>
          </a:xfrm>
        </p:spPr>
        <p:txBody>
          <a:bodyPr>
            <a:normAutofit/>
          </a:bodyPr>
          <a:lstStyle/>
          <a:p>
            <a:r>
              <a:rPr lang="ar-JO" sz="7200" dirty="0"/>
              <a:t>شكرا</a:t>
            </a:r>
            <a:endParaRPr lang="en-US" sz="7200" dirty="0"/>
          </a:p>
        </p:txBody>
      </p:sp>
    </p:spTree>
    <p:extLst>
      <p:ext uri="{BB962C8B-B14F-4D97-AF65-F5344CB8AC3E}">
        <p14:creationId xmlns:p14="http://schemas.microsoft.com/office/powerpoint/2010/main" val="13968552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2876</TotalTime>
  <Words>139</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جلالة الملك الحسين بن طلال</vt:lpstr>
      <vt:lpstr>لقبه</vt:lpstr>
      <vt:lpstr>نبذه عن الملك الحسين بن طلال</vt:lpstr>
      <vt:lpstr>أهم انجازات الملك الحسين بن طلال</vt:lpstr>
      <vt:lpstr>شكرا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الأردن في عهد الملك الحسين بن طلال</dc:title>
  <dc:creator>Safa Al-Qudah (saq1u20)</dc:creator>
  <cp:lastModifiedBy>Safa Al-Qudah (saq1u20)</cp:lastModifiedBy>
  <cp:revision>26</cp:revision>
  <dcterms:created xsi:type="dcterms:W3CDTF">2021-04-02T14:17:02Z</dcterms:created>
  <dcterms:modified xsi:type="dcterms:W3CDTF">2022-11-30T15:55:37Z</dcterms:modified>
</cp:coreProperties>
</file>